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8" r:id="rId2"/>
    <p:sldId id="256" r:id="rId3"/>
    <p:sldId id="260" r:id="rId4"/>
    <p:sldId id="271" r:id="rId5"/>
    <p:sldId id="259" r:id="rId6"/>
    <p:sldId id="267" r:id="rId7"/>
    <p:sldId id="359" r:id="rId8"/>
    <p:sldId id="361" r:id="rId9"/>
    <p:sldId id="266" r:id="rId10"/>
    <p:sldId id="269" r:id="rId11"/>
    <p:sldId id="270" r:id="rId12"/>
    <p:sldId id="362" r:id="rId13"/>
    <p:sldId id="268" r:id="rId14"/>
    <p:sldId id="272" r:id="rId15"/>
    <p:sldId id="273" r:id="rId16"/>
    <p:sldId id="263" r:id="rId17"/>
    <p:sldId id="365" r:id="rId18"/>
    <p:sldId id="366" r:id="rId19"/>
    <p:sldId id="373" r:id="rId20"/>
    <p:sldId id="375" r:id="rId21"/>
    <p:sldId id="377" r:id="rId22"/>
    <p:sldId id="370" r:id="rId23"/>
    <p:sldId id="262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397DC-2DB7-4852-A27B-935D37237B18}" v="2" dt="2024-09-04T21:27:45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38" y="12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1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FE58445-146F-4150-96C6-84ECBF8F893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6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6"/>
            <a:ext cx="3043238" cy="46672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817A13F-8437-4DDA-8BDB-7306F8F38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2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43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6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2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8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5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0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14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18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5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98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1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46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97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875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7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3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14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00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29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8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7A13F-8437-4DDA-8BDB-7306F8F388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361E4-4320-D6CA-6250-4DACC0535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29BA-DFE2-22DB-4856-177D5EF03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6E000-D327-6E06-087E-CFED6298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F5D95-8F40-B86E-29C0-23177DBE7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3F5C1-FDB9-A550-EC91-9E4201A8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B484-A036-EAA9-876F-7F990BC2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86107-CFFF-E05B-4304-67FD99C22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731A0-09ED-642E-874D-4377D0ED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92BC4-4E25-CA44-4B99-22B46EDA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A150-B653-FD3B-DE04-96465303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3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1F21C-F89A-EBB6-4B15-63F0E69A4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D728A-DC33-07B9-375D-0B0ECBBA9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0733C-29FD-28D4-4C3F-C8A20082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72AD8-24EE-E23E-7342-4E0D4D208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6FB7-DBE2-B3B8-9F14-2A1B3196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4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46A8-0908-46B0-EA9E-FC382D39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9D34-A970-7692-4E7C-8FD368FC1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63D23-8BDE-C149-9383-E758E84C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4E67C-EC89-9B73-3B85-236E287B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AC151-C518-678F-079D-04FD5429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3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8F7-3AE6-B19C-86C5-E8D04BEC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4A93-B728-5A40-7176-6F88A381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0C99-7B2B-292C-648E-E5C39484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1EBCC-717C-5061-EA24-CDCB85DA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4AF3D-71CB-A797-3189-4A428B58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0F8F-A81F-F83A-BE96-B5F1F62C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50130-9D55-C30F-B7C4-498023529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43189-BFBE-07B2-D10B-EE12ECF29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91FED-1BBC-9C05-724B-32AA86AC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42FB0-3A59-1E46-ABF2-15605619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152E9-C832-C39A-8CC3-E0AF28AD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6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38C1-3E5E-0D06-8A37-5B510D0A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57C3E-06FC-DB1A-1400-7811500A1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C6E23-3080-26A3-BF72-7BEAF2D40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A2B38-4D12-367E-9621-55D89A596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8EE7-6264-B2AB-8807-5B720044C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258F8-408F-D2E8-DB8D-BCFAC344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6D1E74-FC49-D7A6-1478-E0117EFB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9F68A8-9FDA-DD76-C492-3504574D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EE04A-FF48-B80C-835D-CECAB939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6739E-8BFA-15E4-5E4B-2F612C13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B16C-A8D6-B99F-FB2C-4D7C94C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3BA88-64C7-ED17-9554-61EA4A5D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0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B738E-0726-EAA2-716C-65FE973E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1BE2F-9B76-827F-C7A0-12694263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18956-CE27-3D03-A90C-42BF18B9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C38B7-877D-B325-7E28-2309E76A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FD12-64B9-76AE-71FC-AD8AD864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B0F70-D084-60A4-DA6C-E15F79204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E1226-D022-4296-279A-0DF1187E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82D5C-6655-ED82-B986-04D10F8E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EA230-6B74-B6D5-528B-9985714B4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6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C101-4CD3-6331-044A-A98D9B37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6AEFB-2DCB-D241-3587-2CF8EBC4D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009FAB-C224-4FE6-108E-B77D62590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05AE8-1805-3B77-3D8C-D8F0C569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97886-8079-D49E-45A2-73CC1CC3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57471-05E0-6C31-9775-6DA82BDA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4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EF2CC-0882-6F1E-8244-2D0FFDE50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8BCB6-0B78-F378-79ED-EC70AB9E9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12690-2904-0E66-FAFA-6F61C639E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1C8FE-DF72-4F89-80B0-0B06DC0CCEC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D097D-89AA-4558-3657-222086E06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B8913-4C56-90B5-C9AD-FD9CCF027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52DDA-FF6C-BC71-E034-940205E45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C869D-CFA1-1A7F-D575-D3677EBB48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row of books in a row&#10;&#10;Description automatically generated">
            <a:extLst>
              <a:ext uri="{FF2B5EF4-FFF2-40B4-BE49-F238E27FC236}">
                <a16:creationId xmlns:a16="http://schemas.microsoft.com/office/drawing/2014/main" id="{61E62CD4-10EE-6326-12B9-E9A0EF4FE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FDF640-E7CB-3A95-5199-653A72ED2786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POST-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F3114-EAE8-5830-D2A6-A40D7FD0A734}"/>
              </a:ext>
            </a:extLst>
          </p:cNvPr>
          <p:cNvSpPr txBox="1"/>
          <p:nvPr/>
        </p:nvSpPr>
        <p:spPr>
          <a:xfrm>
            <a:off x="973072" y="2043390"/>
            <a:ext cx="457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Nimrod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7DBAE7-B3DE-4F86-6170-EC174DF453C2}"/>
              </a:ext>
            </a:extLst>
          </p:cNvPr>
          <p:cNvSpPr txBox="1"/>
          <p:nvPr/>
        </p:nvSpPr>
        <p:spPr>
          <a:xfrm>
            <a:off x="982980" y="3092771"/>
            <a:ext cx="6141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Terah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3022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 POST-DILUVIAN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73072" y="2043390"/>
            <a:ext cx="457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9404AF-8EB4-ED3B-082A-74182A0EC597}"/>
              </a:ext>
            </a:extLst>
          </p:cNvPr>
          <p:cNvSpPr txBox="1"/>
          <p:nvPr/>
        </p:nvSpPr>
        <p:spPr>
          <a:xfrm>
            <a:off x="913428" y="3193395"/>
            <a:ext cx="154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Assyria</a:t>
            </a:r>
          </a:p>
        </p:txBody>
      </p:sp>
    </p:spTree>
    <p:extLst>
      <p:ext uri="{BB962C8B-B14F-4D97-AF65-F5344CB8AC3E}">
        <p14:creationId xmlns:p14="http://schemas.microsoft.com/office/powerpoint/2010/main" val="377030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C670BE4-4F60-81B2-FC35-1CB863A12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Freeform 3">
            <a:extLst>
              <a:ext uri="{FF2B5EF4-FFF2-40B4-BE49-F238E27FC236}">
                <a16:creationId xmlns:a16="http://schemas.microsoft.com/office/drawing/2014/main" id="{F8E08FCF-4233-D3EB-FB00-A7D033A334B4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>
            <a:extLst>
              <a:ext uri="{FF2B5EF4-FFF2-40B4-BE49-F238E27FC236}">
                <a16:creationId xmlns:a16="http://schemas.microsoft.com/office/drawing/2014/main" id="{653E4D9C-9710-E058-7FD0-AC89870CF68C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>
            <a:extLst>
              <a:ext uri="{FF2B5EF4-FFF2-40B4-BE49-F238E27FC236}">
                <a16:creationId xmlns:a16="http://schemas.microsoft.com/office/drawing/2014/main" id="{944BA827-38A2-E107-DF71-D7692C60B71C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>
            <a:extLst>
              <a:ext uri="{FF2B5EF4-FFF2-40B4-BE49-F238E27FC236}">
                <a16:creationId xmlns:a16="http://schemas.microsoft.com/office/drawing/2014/main" id="{0400452C-3EA6-3190-EB00-7D6165D52C46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7">
            <a:extLst>
              <a:ext uri="{FF2B5EF4-FFF2-40B4-BE49-F238E27FC236}">
                <a16:creationId xmlns:a16="http://schemas.microsoft.com/office/drawing/2014/main" id="{F88A8C0A-7C39-C237-86D8-5037D3B3F3C1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8">
            <a:extLst>
              <a:ext uri="{FF2B5EF4-FFF2-40B4-BE49-F238E27FC236}">
                <a16:creationId xmlns:a16="http://schemas.microsoft.com/office/drawing/2014/main" id="{D57F88E8-F302-1D52-2836-7B6AFFA346E5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9">
            <a:extLst>
              <a:ext uri="{FF2B5EF4-FFF2-40B4-BE49-F238E27FC236}">
                <a16:creationId xmlns:a16="http://schemas.microsoft.com/office/drawing/2014/main" id="{EA127C68-1B42-8367-1084-828077E42D56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1B056D66-46EC-5137-525B-24072E99D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51" name="Freeform 11">
            <a:extLst>
              <a:ext uri="{FF2B5EF4-FFF2-40B4-BE49-F238E27FC236}">
                <a16:creationId xmlns:a16="http://schemas.microsoft.com/office/drawing/2014/main" id="{37462741-ED83-B0D9-E584-514B27EFBD47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Freeform 12">
            <a:extLst>
              <a:ext uri="{FF2B5EF4-FFF2-40B4-BE49-F238E27FC236}">
                <a16:creationId xmlns:a16="http://schemas.microsoft.com/office/drawing/2014/main" id="{00895000-CA38-8FBF-2DB4-0B75B38F11A2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Freeform 13">
            <a:extLst>
              <a:ext uri="{FF2B5EF4-FFF2-40B4-BE49-F238E27FC236}">
                <a16:creationId xmlns:a16="http://schemas.microsoft.com/office/drawing/2014/main" id="{D70E11D0-7629-DEE6-CF56-37D37E047FE1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Freeform 14">
            <a:extLst>
              <a:ext uri="{FF2B5EF4-FFF2-40B4-BE49-F238E27FC236}">
                <a16:creationId xmlns:a16="http://schemas.microsoft.com/office/drawing/2014/main" id="{07647866-86BA-FC52-6570-95634594125A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Freeform 15">
            <a:extLst>
              <a:ext uri="{FF2B5EF4-FFF2-40B4-BE49-F238E27FC236}">
                <a16:creationId xmlns:a16="http://schemas.microsoft.com/office/drawing/2014/main" id="{CE333B14-B921-F186-9599-B2E124BFB4CD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>
            <a:extLst>
              <a:ext uri="{FF2B5EF4-FFF2-40B4-BE49-F238E27FC236}">
                <a16:creationId xmlns:a16="http://schemas.microsoft.com/office/drawing/2014/main" id="{DEE7149A-86B3-23F7-560A-65342C5E7DA1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>
            <a:extLst>
              <a:ext uri="{FF2B5EF4-FFF2-40B4-BE49-F238E27FC236}">
                <a16:creationId xmlns:a16="http://schemas.microsoft.com/office/drawing/2014/main" id="{9E8C0BB1-EB8F-CD53-57E7-0DB407A5292C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Freeform 18">
            <a:extLst>
              <a:ext uri="{FF2B5EF4-FFF2-40B4-BE49-F238E27FC236}">
                <a16:creationId xmlns:a16="http://schemas.microsoft.com/office/drawing/2014/main" id="{9BDDBD1A-3A76-B284-4C10-7463CE3C4717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Freeform 19">
            <a:extLst>
              <a:ext uri="{FF2B5EF4-FFF2-40B4-BE49-F238E27FC236}">
                <a16:creationId xmlns:a16="http://schemas.microsoft.com/office/drawing/2014/main" id="{D704EEB9-F40F-BF7A-F2ED-B180A38DA8FA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Text Box 20">
            <a:extLst>
              <a:ext uri="{FF2B5EF4-FFF2-40B4-BE49-F238E27FC236}">
                <a16:creationId xmlns:a16="http://schemas.microsoft.com/office/drawing/2014/main" id="{A98A5E4B-EA69-15DE-90B9-A0C74185B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4872" y="2267793"/>
            <a:ext cx="1640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</a:rPr>
              <a:t>ASSYRIA</a:t>
            </a:r>
            <a:endParaRPr lang="en-US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0261" name="Text Box 21">
            <a:extLst>
              <a:ext uri="{FF2B5EF4-FFF2-40B4-BE49-F238E27FC236}">
                <a16:creationId xmlns:a16="http://schemas.microsoft.com/office/drawing/2014/main" id="{8A3331C2-4EB0-9FFB-98EE-532B28305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  “Babel”</a:t>
            </a:r>
          </a:p>
        </p:txBody>
      </p:sp>
      <p:sp>
        <p:nvSpPr>
          <p:cNvPr id="2" name="Text Box 20">
            <a:extLst>
              <a:ext uri="{FF2B5EF4-FFF2-40B4-BE49-F238E27FC236}">
                <a16:creationId xmlns:a16="http://schemas.microsoft.com/office/drawing/2014/main" id="{201CA0C5-85DE-5390-FAF8-D8077714E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419601"/>
            <a:ext cx="1663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Arial" panose="020B0604020202020204" pitchFamily="34" charset="0"/>
              </a:rPr>
              <a:t>  Babel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 P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ATRIARCHY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FE04251E-9E43-B22A-131D-6BD219EE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295" y="2316162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  Babel </a:t>
            </a: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F57B435C-90BB-5591-F1C2-60283FA1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2672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  Babel </a:t>
            </a:r>
          </a:p>
        </p:txBody>
      </p:sp>
    </p:spTree>
    <p:extLst>
      <p:ext uri="{BB962C8B-B14F-4D97-AF65-F5344CB8AC3E}">
        <p14:creationId xmlns:p14="http://schemas.microsoft.com/office/powerpoint/2010/main" val="191139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 P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ATRIARCHY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3D845-EBDA-B399-E6FD-1A025C9D34F2}"/>
              </a:ext>
            </a:extLst>
          </p:cNvPr>
          <p:cNvSpPr txBox="1"/>
          <p:nvPr/>
        </p:nvSpPr>
        <p:spPr>
          <a:xfrm>
            <a:off x="1056455" y="5561659"/>
            <a:ext cx="333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 &amp; Rebekah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9C860-7953-8D71-DC65-57885BB82CC4}"/>
              </a:ext>
            </a:extLst>
          </p:cNvPr>
          <p:cNvSpPr txBox="1"/>
          <p:nvPr/>
        </p:nvSpPr>
        <p:spPr>
          <a:xfrm>
            <a:off x="1967355" y="3590432"/>
            <a:ext cx="788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DCD330-7098-892F-2CF2-346DCBC9ED44}"/>
              </a:ext>
            </a:extLst>
          </p:cNvPr>
          <p:cNvSpPr txBox="1"/>
          <p:nvPr/>
        </p:nvSpPr>
        <p:spPr>
          <a:xfrm>
            <a:off x="6822265" y="2496234"/>
            <a:ext cx="3554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Abraham &amp; Sarah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43607-013C-05A5-0ED3-3CC6D1F88291}"/>
              </a:ext>
            </a:extLst>
          </p:cNvPr>
          <p:cNvSpPr txBox="1"/>
          <p:nvPr/>
        </p:nvSpPr>
        <p:spPr>
          <a:xfrm>
            <a:off x="1609880" y="4742764"/>
            <a:ext cx="2753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Melchizedek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CDA41-C80D-0316-77AF-B1DACC3B4A2F}"/>
              </a:ext>
            </a:extLst>
          </p:cNvPr>
          <p:cNvSpPr txBox="1"/>
          <p:nvPr/>
        </p:nvSpPr>
        <p:spPr>
          <a:xfrm>
            <a:off x="3909214" y="3779520"/>
            <a:ext cx="3345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Hagar &amp; Ishmael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89CE80-94E3-4FB9-BCE5-AAE0C94545D5}"/>
              </a:ext>
            </a:extLst>
          </p:cNvPr>
          <p:cNvSpPr txBox="1"/>
          <p:nvPr/>
        </p:nvSpPr>
        <p:spPr>
          <a:xfrm>
            <a:off x="5405706" y="5460981"/>
            <a:ext cx="623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&amp; Rachel and other wives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7190266" y="4616490"/>
            <a:ext cx="4361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Pharoah &amp; Abimelech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DF895E-5796-447A-A3AD-DA5CE72FF04C}"/>
              </a:ext>
            </a:extLst>
          </p:cNvPr>
          <p:cNvSpPr txBox="1"/>
          <p:nvPr/>
        </p:nvSpPr>
        <p:spPr>
          <a:xfrm>
            <a:off x="893400" y="2959065"/>
            <a:ext cx="405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Jacob’s twelve sons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2F9BBE-65A6-8DD0-84D2-7893DE80407D}"/>
              </a:ext>
            </a:extLst>
          </p:cNvPr>
          <p:cNvSpPr txBox="1"/>
          <p:nvPr/>
        </p:nvSpPr>
        <p:spPr>
          <a:xfrm>
            <a:off x="4066276" y="1740005"/>
            <a:ext cx="3549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&amp; his sons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0093B4-6726-D83D-45D1-B9C99F7C9887}"/>
              </a:ext>
            </a:extLst>
          </p:cNvPr>
          <p:cNvSpPr txBox="1"/>
          <p:nvPr/>
        </p:nvSpPr>
        <p:spPr>
          <a:xfrm>
            <a:off x="8534533" y="3494638"/>
            <a:ext cx="1833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Potiphar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13C910-86FE-11C9-4578-051530FCDBB9}"/>
              </a:ext>
            </a:extLst>
          </p:cNvPr>
          <p:cNvSpPr txBox="1"/>
          <p:nvPr/>
        </p:nvSpPr>
        <p:spPr>
          <a:xfrm>
            <a:off x="7228219" y="3137586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Laban</a:t>
            </a:r>
          </a:p>
        </p:txBody>
      </p:sp>
    </p:spTree>
    <p:extLst>
      <p:ext uri="{BB962C8B-B14F-4D97-AF65-F5344CB8AC3E}">
        <p14:creationId xmlns:p14="http://schemas.microsoft.com/office/powerpoint/2010/main" val="208421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 P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ATRIARCHY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3D845-EBDA-B399-E6FD-1A025C9D34F2}"/>
              </a:ext>
            </a:extLst>
          </p:cNvPr>
          <p:cNvSpPr txBox="1"/>
          <p:nvPr/>
        </p:nvSpPr>
        <p:spPr>
          <a:xfrm>
            <a:off x="529767" y="4650423"/>
            <a:ext cx="43612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 &amp; Rebekah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-  Jacob &amp; Esau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DCD330-7098-892F-2CF2-346DCBC9ED44}"/>
              </a:ext>
            </a:extLst>
          </p:cNvPr>
          <p:cNvSpPr txBox="1"/>
          <p:nvPr/>
        </p:nvSpPr>
        <p:spPr>
          <a:xfrm>
            <a:off x="477898" y="1622552"/>
            <a:ext cx="46307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Abraham &amp; Sarah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Lot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Hagar/Ishmael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Pharoah &amp; Abimelech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Melchizedek</a:t>
            </a:r>
            <a:endParaRPr lang="en-US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DF895E-5796-447A-A3AD-DA5CE72FF04C}"/>
              </a:ext>
            </a:extLst>
          </p:cNvPr>
          <p:cNvSpPr txBox="1"/>
          <p:nvPr/>
        </p:nvSpPr>
        <p:spPr>
          <a:xfrm>
            <a:off x="6300756" y="1638693"/>
            <a:ext cx="525223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Jacob, Leah &amp; Rachel</a:t>
            </a:r>
          </a:p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Laban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  </a:t>
            </a:r>
            <a:r>
              <a:rPr lang="en-US" sz="32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Zilpah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Bilhah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 Jacob’s twelve sons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65CBF-6587-F23B-DB22-8C0F237CB715}"/>
              </a:ext>
            </a:extLst>
          </p:cNvPr>
          <p:cNvSpPr txBox="1"/>
          <p:nvPr/>
        </p:nvSpPr>
        <p:spPr>
          <a:xfrm>
            <a:off x="6453156" y="3698272"/>
            <a:ext cx="52522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</a:t>
            </a:r>
          </a:p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Potiphar &amp; his wife</a:t>
            </a:r>
          </a:p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Pharaoh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Laban</a:t>
            </a:r>
          </a:p>
          <a:p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Jacob’s twelve sons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80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PATRIARCHY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C6D827-D3FB-D53D-F587-CB35F5BEE8D4}"/>
              </a:ext>
            </a:extLst>
          </p:cNvPr>
          <p:cNvSpPr txBox="1"/>
          <p:nvPr/>
        </p:nvSpPr>
        <p:spPr>
          <a:xfrm>
            <a:off x="684014" y="1709807"/>
            <a:ext cx="45786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 (of the Chaldees)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Sodom &amp; Gomorrah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Bethel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Mt. Moriah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Egypt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Goshen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728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DE2A6A4-3873-E97C-D955-96B8F48F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Freeform 3">
            <a:extLst>
              <a:ext uri="{FF2B5EF4-FFF2-40B4-BE49-F238E27FC236}">
                <a16:creationId xmlns:a16="http://schemas.microsoft.com/office/drawing/2014/main" id="{E53D0843-96D8-FEE2-8141-9B04F45FCA36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>
            <a:extLst>
              <a:ext uri="{FF2B5EF4-FFF2-40B4-BE49-F238E27FC236}">
                <a16:creationId xmlns:a16="http://schemas.microsoft.com/office/drawing/2014/main" id="{B5D9A35F-43E1-630F-49B6-4E95979201AE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>
            <a:extLst>
              <a:ext uri="{FF2B5EF4-FFF2-40B4-BE49-F238E27FC236}">
                <a16:creationId xmlns:a16="http://schemas.microsoft.com/office/drawing/2014/main" id="{11C7D45F-3F23-4778-DBB6-C8173F86816C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>
            <a:extLst>
              <a:ext uri="{FF2B5EF4-FFF2-40B4-BE49-F238E27FC236}">
                <a16:creationId xmlns:a16="http://schemas.microsoft.com/office/drawing/2014/main" id="{41414609-B585-FD2F-B055-2B80D4DE977D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4DD243D9-B8DB-A4FC-EFA4-E24A9D325C59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8">
            <a:extLst>
              <a:ext uri="{FF2B5EF4-FFF2-40B4-BE49-F238E27FC236}">
                <a16:creationId xmlns:a16="http://schemas.microsoft.com/office/drawing/2014/main" id="{85FA9A80-E99D-D236-52D1-F8B3FD7C79F3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9">
            <a:extLst>
              <a:ext uri="{FF2B5EF4-FFF2-40B4-BE49-F238E27FC236}">
                <a16:creationId xmlns:a16="http://schemas.microsoft.com/office/drawing/2014/main" id="{86FFBEB8-C7DA-DE90-4A64-56ABFD7B7145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3B5BD890-6D33-ECFC-C153-801B8206D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9" name="Freeform 11">
            <a:extLst>
              <a:ext uri="{FF2B5EF4-FFF2-40B4-BE49-F238E27FC236}">
                <a16:creationId xmlns:a16="http://schemas.microsoft.com/office/drawing/2014/main" id="{0D9A847A-4B67-8259-96C9-11C5AF628714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Freeform 12">
            <a:extLst>
              <a:ext uri="{FF2B5EF4-FFF2-40B4-BE49-F238E27FC236}">
                <a16:creationId xmlns:a16="http://schemas.microsoft.com/office/drawing/2014/main" id="{64DA9BBD-3690-8066-E1A1-224B1FF88BF4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Freeform 13">
            <a:extLst>
              <a:ext uri="{FF2B5EF4-FFF2-40B4-BE49-F238E27FC236}">
                <a16:creationId xmlns:a16="http://schemas.microsoft.com/office/drawing/2014/main" id="{CB7E6D72-8509-E0D0-D08A-9D62CB0762DE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Freeform 14">
            <a:extLst>
              <a:ext uri="{FF2B5EF4-FFF2-40B4-BE49-F238E27FC236}">
                <a16:creationId xmlns:a16="http://schemas.microsoft.com/office/drawing/2014/main" id="{65FD5832-923B-66D1-303F-112CB18A82E2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Freeform 15">
            <a:extLst>
              <a:ext uri="{FF2B5EF4-FFF2-40B4-BE49-F238E27FC236}">
                <a16:creationId xmlns:a16="http://schemas.microsoft.com/office/drawing/2014/main" id="{B9FAC1C9-F54C-C31B-0B9E-162DC5B0EC21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Freeform 16">
            <a:extLst>
              <a:ext uri="{FF2B5EF4-FFF2-40B4-BE49-F238E27FC236}">
                <a16:creationId xmlns:a16="http://schemas.microsoft.com/office/drawing/2014/main" id="{EBF17882-6BB1-9F6F-D56F-CD96226F0972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Freeform 17">
            <a:extLst>
              <a:ext uri="{FF2B5EF4-FFF2-40B4-BE49-F238E27FC236}">
                <a16:creationId xmlns:a16="http://schemas.microsoft.com/office/drawing/2014/main" id="{5F6AA698-83FD-B8C1-9255-9F09209125F9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Freeform 18">
            <a:extLst>
              <a:ext uri="{FF2B5EF4-FFF2-40B4-BE49-F238E27FC236}">
                <a16:creationId xmlns:a16="http://schemas.microsoft.com/office/drawing/2014/main" id="{3A3AF2E8-1344-70F5-6FFE-DC7C0E918E8C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Freeform 19">
            <a:extLst>
              <a:ext uri="{FF2B5EF4-FFF2-40B4-BE49-F238E27FC236}">
                <a16:creationId xmlns:a16="http://schemas.microsoft.com/office/drawing/2014/main" id="{73BBAFEC-00C5-F08C-670B-2CA96A92F685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2A977B8D-EB5C-69A5-3688-4BF09C973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  “Ur of the Chaldees”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latin typeface="Arial" panose="020B0604020202020204" pitchFamily="34" charset="0"/>
              </a:rPr>
              <a:t>Journey of Abraham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CE91664F-B13E-AFD0-2EBD-EC8A8FC32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Mountains of Ararat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49D113B6-922C-1C29-C8E4-DF4577365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Ur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66311D1-2796-84A9-3A38-B4C9E8359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Freeform 3">
            <a:extLst>
              <a:ext uri="{FF2B5EF4-FFF2-40B4-BE49-F238E27FC236}">
                <a16:creationId xmlns:a16="http://schemas.microsoft.com/office/drawing/2014/main" id="{7747DB5D-0D12-3DB7-3FB7-EF4AE720B897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Freeform 4">
            <a:extLst>
              <a:ext uri="{FF2B5EF4-FFF2-40B4-BE49-F238E27FC236}">
                <a16:creationId xmlns:a16="http://schemas.microsoft.com/office/drawing/2014/main" id="{54CADC58-48B2-C02E-1006-D1F61DA89BE6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Freeform 5">
            <a:extLst>
              <a:ext uri="{FF2B5EF4-FFF2-40B4-BE49-F238E27FC236}">
                <a16:creationId xmlns:a16="http://schemas.microsoft.com/office/drawing/2014/main" id="{9CBA8F09-ACD0-5819-895B-AAB16680E81F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Freeform 6">
            <a:extLst>
              <a:ext uri="{FF2B5EF4-FFF2-40B4-BE49-F238E27FC236}">
                <a16:creationId xmlns:a16="http://schemas.microsoft.com/office/drawing/2014/main" id="{9BD88E26-AC2A-D293-24D8-8400B576D3A9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Freeform 7">
            <a:extLst>
              <a:ext uri="{FF2B5EF4-FFF2-40B4-BE49-F238E27FC236}">
                <a16:creationId xmlns:a16="http://schemas.microsoft.com/office/drawing/2014/main" id="{EA12209F-B4B9-87F4-EAD3-49D7473DE38A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Freeform 8">
            <a:extLst>
              <a:ext uri="{FF2B5EF4-FFF2-40B4-BE49-F238E27FC236}">
                <a16:creationId xmlns:a16="http://schemas.microsoft.com/office/drawing/2014/main" id="{71E6CED9-45AF-0DE1-801D-45C0FC310D69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Freeform 9">
            <a:extLst>
              <a:ext uri="{FF2B5EF4-FFF2-40B4-BE49-F238E27FC236}">
                <a16:creationId xmlns:a16="http://schemas.microsoft.com/office/drawing/2014/main" id="{F859CB3C-48F0-4883-65D9-716643FEB74F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145B8E6D-47DE-BFEC-5099-BBBB82E8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7" name="Freeform 11">
            <a:extLst>
              <a:ext uri="{FF2B5EF4-FFF2-40B4-BE49-F238E27FC236}">
                <a16:creationId xmlns:a16="http://schemas.microsoft.com/office/drawing/2014/main" id="{6ECDEDDE-A212-54B2-6BC4-858ADC74B1BB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Freeform 12">
            <a:extLst>
              <a:ext uri="{FF2B5EF4-FFF2-40B4-BE49-F238E27FC236}">
                <a16:creationId xmlns:a16="http://schemas.microsoft.com/office/drawing/2014/main" id="{A5F0D080-1EFF-9F95-60A5-1CE1C3A71EBD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Freeform 13">
            <a:extLst>
              <a:ext uri="{FF2B5EF4-FFF2-40B4-BE49-F238E27FC236}">
                <a16:creationId xmlns:a16="http://schemas.microsoft.com/office/drawing/2014/main" id="{A4024294-2BC6-32E0-2839-55B83AD4A027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Freeform 14">
            <a:extLst>
              <a:ext uri="{FF2B5EF4-FFF2-40B4-BE49-F238E27FC236}">
                <a16:creationId xmlns:a16="http://schemas.microsoft.com/office/drawing/2014/main" id="{D4C0C4F5-4C34-91A1-8182-9F9A4CDFDEF6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Freeform 15">
            <a:extLst>
              <a:ext uri="{FF2B5EF4-FFF2-40B4-BE49-F238E27FC236}">
                <a16:creationId xmlns:a16="http://schemas.microsoft.com/office/drawing/2014/main" id="{8D6A0E9A-84EC-8FF8-63B7-62B305554DD8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Freeform 16">
            <a:extLst>
              <a:ext uri="{FF2B5EF4-FFF2-40B4-BE49-F238E27FC236}">
                <a16:creationId xmlns:a16="http://schemas.microsoft.com/office/drawing/2014/main" id="{C3D8C676-0B0D-E328-3919-D322499C80FD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Freeform 17">
            <a:extLst>
              <a:ext uri="{FF2B5EF4-FFF2-40B4-BE49-F238E27FC236}">
                <a16:creationId xmlns:a16="http://schemas.microsoft.com/office/drawing/2014/main" id="{B3E3DFC5-0EB2-8A45-5026-0EF9EBC28C82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Freeform 18">
            <a:extLst>
              <a:ext uri="{FF2B5EF4-FFF2-40B4-BE49-F238E27FC236}">
                <a16:creationId xmlns:a16="http://schemas.microsoft.com/office/drawing/2014/main" id="{5F521E79-D0AB-7300-C9AE-5274DC46F984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Freeform 19">
            <a:extLst>
              <a:ext uri="{FF2B5EF4-FFF2-40B4-BE49-F238E27FC236}">
                <a16:creationId xmlns:a16="http://schemas.microsoft.com/office/drawing/2014/main" id="{942ABCE6-D9C8-B029-44E1-C36D3997186D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6050775A-BFC4-5179-EB6E-1E93F799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  “Haran”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solidFill>
                  <a:srgbClr val="CC0000"/>
                </a:solidFill>
                <a:latin typeface="Arial" panose="020B0604020202020204" pitchFamily="34" charset="0"/>
              </a:rPr>
              <a:t>Journey of Abraham</a:t>
            </a: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67E709C4-317E-9D81-7203-48FB78260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Mountains of Ararat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B7A0DA80-5638-1226-A038-312EF453D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Ur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50F0DB24-DDDB-38FB-50E1-3885E7D42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Haran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F02513C-BC6C-17EF-4A55-5E7D2CE44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Freeform 3">
            <a:extLst>
              <a:ext uri="{FF2B5EF4-FFF2-40B4-BE49-F238E27FC236}">
                <a16:creationId xmlns:a16="http://schemas.microsoft.com/office/drawing/2014/main" id="{8C84A12A-5B4F-A4E7-C630-DF7D236BC3C6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Freeform 4">
            <a:extLst>
              <a:ext uri="{FF2B5EF4-FFF2-40B4-BE49-F238E27FC236}">
                <a16:creationId xmlns:a16="http://schemas.microsoft.com/office/drawing/2014/main" id="{E086C10A-C8DF-9EB1-1C2A-D761B8F9E707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Freeform 5">
            <a:extLst>
              <a:ext uri="{FF2B5EF4-FFF2-40B4-BE49-F238E27FC236}">
                <a16:creationId xmlns:a16="http://schemas.microsoft.com/office/drawing/2014/main" id="{CC3DE601-070F-A815-47F8-67FE17CB45F6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>
            <a:extLst>
              <a:ext uri="{FF2B5EF4-FFF2-40B4-BE49-F238E27FC236}">
                <a16:creationId xmlns:a16="http://schemas.microsoft.com/office/drawing/2014/main" id="{8549F437-502E-3985-4C86-E61A3309CC0B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Freeform 7">
            <a:extLst>
              <a:ext uri="{FF2B5EF4-FFF2-40B4-BE49-F238E27FC236}">
                <a16:creationId xmlns:a16="http://schemas.microsoft.com/office/drawing/2014/main" id="{96C9ED5A-8080-6867-E512-88FF4B91458D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Freeform 8">
            <a:extLst>
              <a:ext uri="{FF2B5EF4-FFF2-40B4-BE49-F238E27FC236}">
                <a16:creationId xmlns:a16="http://schemas.microsoft.com/office/drawing/2014/main" id="{7F636F0D-02D2-1B66-7145-4C4452C24165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Freeform 9">
            <a:extLst>
              <a:ext uri="{FF2B5EF4-FFF2-40B4-BE49-F238E27FC236}">
                <a16:creationId xmlns:a16="http://schemas.microsoft.com/office/drawing/2014/main" id="{5B8FCA12-A5DA-4D69-BE90-37AFE02C88F2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8B9B272F-F883-A9BF-4453-11F380C2B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71" name="Freeform 11">
            <a:extLst>
              <a:ext uri="{FF2B5EF4-FFF2-40B4-BE49-F238E27FC236}">
                <a16:creationId xmlns:a16="http://schemas.microsoft.com/office/drawing/2014/main" id="{2CE6B9E7-7D04-1B82-C03F-C5AECC063FA6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Freeform 12">
            <a:extLst>
              <a:ext uri="{FF2B5EF4-FFF2-40B4-BE49-F238E27FC236}">
                <a16:creationId xmlns:a16="http://schemas.microsoft.com/office/drawing/2014/main" id="{7785A1FE-6996-2EF4-BA15-D507E24ACF22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>
            <a:extLst>
              <a:ext uri="{FF2B5EF4-FFF2-40B4-BE49-F238E27FC236}">
                <a16:creationId xmlns:a16="http://schemas.microsoft.com/office/drawing/2014/main" id="{188FDE72-6AE6-5F06-23FA-E507D3C3B99C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Freeform 14">
            <a:extLst>
              <a:ext uri="{FF2B5EF4-FFF2-40B4-BE49-F238E27FC236}">
                <a16:creationId xmlns:a16="http://schemas.microsoft.com/office/drawing/2014/main" id="{CD104D16-F84F-1BE2-CE11-0A8E5908F27E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Freeform 15">
            <a:extLst>
              <a:ext uri="{FF2B5EF4-FFF2-40B4-BE49-F238E27FC236}">
                <a16:creationId xmlns:a16="http://schemas.microsoft.com/office/drawing/2014/main" id="{00091C9F-A80A-0DFF-4B44-34B8257F3907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Freeform 16">
            <a:extLst>
              <a:ext uri="{FF2B5EF4-FFF2-40B4-BE49-F238E27FC236}">
                <a16:creationId xmlns:a16="http://schemas.microsoft.com/office/drawing/2014/main" id="{0EAA9CD4-C3F0-B646-527F-32EE1B5B4205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Freeform 17">
            <a:extLst>
              <a:ext uri="{FF2B5EF4-FFF2-40B4-BE49-F238E27FC236}">
                <a16:creationId xmlns:a16="http://schemas.microsoft.com/office/drawing/2014/main" id="{86ABFBD4-2560-EDD5-BAA7-993398375F3D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Freeform 18">
            <a:extLst>
              <a:ext uri="{FF2B5EF4-FFF2-40B4-BE49-F238E27FC236}">
                <a16:creationId xmlns:a16="http://schemas.microsoft.com/office/drawing/2014/main" id="{FD693C32-1E3F-01B5-255C-D8C9709F3895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Freeform 19">
            <a:extLst>
              <a:ext uri="{FF2B5EF4-FFF2-40B4-BE49-F238E27FC236}">
                <a16:creationId xmlns:a16="http://schemas.microsoft.com/office/drawing/2014/main" id="{3B879A5D-53F5-4536-D549-6A441843073F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40364FC0-45C1-6553-F8A0-D42EE9D73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1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endParaRPr lang="en-US" altLang="en-US" sz="2800" i="1">
              <a:latin typeface="Arial" panose="020B0604020202020204" pitchFamily="34" charset="0"/>
            </a:endParaRP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7817223F-2BD3-B075-368D-70BEE2F96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Mountains of Ararat</a:t>
            </a: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CB063CFC-3B7B-BCA2-4138-A963B4183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Ur</a:t>
            </a:r>
          </a:p>
        </p:txBody>
      </p:sp>
      <p:sp>
        <p:nvSpPr>
          <p:cNvPr id="15383" name="Text Box 23">
            <a:extLst>
              <a:ext uri="{FF2B5EF4-FFF2-40B4-BE49-F238E27FC236}">
                <a16:creationId xmlns:a16="http://schemas.microsoft.com/office/drawing/2014/main" id="{A9E33D0F-DE1E-6965-A0B0-771F16997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Haran</a:t>
            </a:r>
          </a:p>
        </p:txBody>
      </p:sp>
      <p:sp>
        <p:nvSpPr>
          <p:cNvPr id="15384" name="Text Box 25">
            <a:extLst>
              <a:ext uri="{FF2B5EF4-FFF2-40B4-BE49-F238E27FC236}">
                <a16:creationId xmlns:a16="http://schemas.microsoft.com/office/drawing/2014/main" id="{CC86413C-453C-24F4-28D4-F1F72E55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From Ur to Haran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solidFill>
                  <a:srgbClr val="CC0000"/>
                </a:solidFill>
                <a:latin typeface="Arial" panose="020B0604020202020204" pitchFamily="34" charset="0"/>
              </a:rPr>
              <a:t>Journey of Abraham</a:t>
            </a:r>
          </a:p>
        </p:txBody>
      </p:sp>
      <p:sp>
        <p:nvSpPr>
          <p:cNvPr id="15385" name="Freeform 26">
            <a:extLst>
              <a:ext uri="{FF2B5EF4-FFF2-40B4-BE49-F238E27FC236}">
                <a16:creationId xmlns:a16="http://schemas.microsoft.com/office/drawing/2014/main" id="{094F7855-711B-3E8D-CDED-88C083DF935F}"/>
              </a:ext>
            </a:extLst>
          </p:cNvPr>
          <p:cNvSpPr>
            <a:spLocks/>
          </p:cNvSpPr>
          <p:nvPr/>
        </p:nvSpPr>
        <p:spPr bwMode="auto">
          <a:xfrm>
            <a:off x="6569075" y="2062164"/>
            <a:ext cx="2586038" cy="3457575"/>
          </a:xfrm>
          <a:custGeom>
            <a:avLst/>
            <a:gdLst>
              <a:gd name="T0" fmla="*/ 2147483646 w 1629"/>
              <a:gd name="T1" fmla="*/ 2147483646 h 2178"/>
              <a:gd name="T2" fmla="*/ 2147483646 w 1629"/>
              <a:gd name="T3" fmla="*/ 2147483646 h 2178"/>
              <a:gd name="T4" fmla="*/ 2147483646 w 1629"/>
              <a:gd name="T5" fmla="*/ 2147483646 h 2178"/>
              <a:gd name="T6" fmla="*/ 2147483646 w 1629"/>
              <a:gd name="T7" fmla="*/ 2147483646 h 2178"/>
              <a:gd name="T8" fmla="*/ 2147483646 w 1629"/>
              <a:gd name="T9" fmla="*/ 2147483646 h 2178"/>
              <a:gd name="T10" fmla="*/ 2147483646 w 1629"/>
              <a:gd name="T11" fmla="*/ 2147483646 h 2178"/>
              <a:gd name="T12" fmla="*/ 2147483646 w 1629"/>
              <a:gd name="T13" fmla="*/ 2147483646 h 2178"/>
              <a:gd name="T14" fmla="*/ 2147483646 w 1629"/>
              <a:gd name="T15" fmla="*/ 2147483646 h 2178"/>
              <a:gd name="T16" fmla="*/ 2147483646 w 1629"/>
              <a:gd name="T17" fmla="*/ 2147483646 h 2178"/>
              <a:gd name="T18" fmla="*/ 2147483646 w 1629"/>
              <a:gd name="T19" fmla="*/ 2147483646 h 2178"/>
              <a:gd name="T20" fmla="*/ 2147483646 w 1629"/>
              <a:gd name="T21" fmla="*/ 2147483646 h 2178"/>
              <a:gd name="T22" fmla="*/ 2147483646 w 1629"/>
              <a:gd name="T23" fmla="*/ 2147483646 h 2178"/>
              <a:gd name="T24" fmla="*/ 2147483646 w 1629"/>
              <a:gd name="T25" fmla="*/ 2147483646 h 2178"/>
              <a:gd name="T26" fmla="*/ 2147483646 w 1629"/>
              <a:gd name="T27" fmla="*/ 2147483646 h 2178"/>
              <a:gd name="T28" fmla="*/ 2147483646 w 1629"/>
              <a:gd name="T29" fmla="*/ 2147483646 h 2178"/>
              <a:gd name="T30" fmla="*/ 2147483646 w 1629"/>
              <a:gd name="T31" fmla="*/ 2147483646 h 2178"/>
              <a:gd name="T32" fmla="*/ 2147483646 w 1629"/>
              <a:gd name="T33" fmla="*/ 2147483646 h 2178"/>
              <a:gd name="T34" fmla="*/ 2147483646 w 1629"/>
              <a:gd name="T35" fmla="*/ 2147483646 h 2178"/>
              <a:gd name="T36" fmla="*/ 2147483646 w 1629"/>
              <a:gd name="T37" fmla="*/ 2147483646 h 2178"/>
              <a:gd name="T38" fmla="*/ 2147483646 w 1629"/>
              <a:gd name="T39" fmla="*/ 2147483646 h 2178"/>
              <a:gd name="T40" fmla="*/ 2147483646 w 1629"/>
              <a:gd name="T41" fmla="*/ 2147483646 h 2178"/>
              <a:gd name="T42" fmla="*/ 2147483646 w 1629"/>
              <a:gd name="T43" fmla="*/ 2147483646 h 2178"/>
              <a:gd name="T44" fmla="*/ 2147483646 w 1629"/>
              <a:gd name="T45" fmla="*/ 2147483646 h 2178"/>
              <a:gd name="T46" fmla="*/ 2147483646 w 1629"/>
              <a:gd name="T47" fmla="*/ 2147483646 h 2178"/>
              <a:gd name="T48" fmla="*/ 2147483646 w 1629"/>
              <a:gd name="T49" fmla="*/ 2147483646 h 2178"/>
              <a:gd name="T50" fmla="*/ 2147483646 w 1629"/>
              <a:gd name="T51" fmla="*/ 2147483646 h 2178"/>
              <a:gd name="T52" fmla="*/ 2147483646 w 1629"/>
              <a:gd name="T53" fmla="*/ 2147483646 h 2178"/>
              <a:gd name="T54" fmla="*/ 2147483646 w 1629"/>
              <a:gd name="T55" fmla="*/ 2147483646 h 2178"/>
              <a:gd name="T56" fmla="*/ 2147483646 w 1629"/>
              <a:gd name="T57" fmla="*/ 2147483646 h 2178"/>
              <a:gd name="T58" fmla="*/ 2147483646 w 1629"/>
              <a:gd name="T59" fmla="*/ 2147483646 h 2178"/>
              <a:gd name="T60" fmla="*/ 2147483646 w 1629"/>
              <a:gd name="T61" fmla="*/ 2147483646 h 2178"/>
              <a:gd name="T62" fmla="*/ 2147483646 w 1629"/>
              <a:gd name="T63" fmla="*/ 2147483646 h 2178"/>
              <a:gd name="T64" fmla="*/ 2147483646 w 1629"/>
              <a:gd name="T65" fmla="*/ 2147483646 h 2178"/>
              <a:gd name="T66" fmla="*/ 2147483646 w 1629"/>
              <a:gd name="T67" fmla="*/ 2147483646 h 2178"/>
              <a:gd name="T68" fmla="*/ 2147483646 w 1629"/>
              <a:gd name="T69" fmla="*/ 2147483646 h 2178"/>
              <a:gd name="T70" fmla="*/ 2147483646 w 1629"/>
              <a:gd name="T71" fmla="*/ 2147483646 h 2178"/>
              <a:gd name="T72" fmla="*/ 2147483646 w 1629"/>
              <a:gd name="T73" fmla="*/ 2147483646 h 2178"/>
              <a:gd name="T74" fmla="*/ 2147483646 w 1629"/>
              <a:gd name="T75" fmla="*/ 2147483646 h 2178"/>
              <a:gd name="T76" fmla="*/ 2147483646 w 1629"/>
              <a:gd name="T77" fmla="*/ 2147483646 h 2178"/>
              <a:gd name="T78" fmla="*/ 2147483646 w 1629"/>
              <a:gd name="T79" fmla="*/ 2147483646 h 2178"/>
              <a:gd name="T80" fmla="*/ 2147483646 w 1629"/>
              <a:gd name="T81" fmla="*/ 2147483646 h 2178"/>
              <a:gd name="T82" fmla="*/ 2147483646 w 1629"/>
              <a:gd name="T83" fmla="*/ 2147483646 h 2178"/>
              <a:gd name="T84" fmla="*/ 2147483646 w 1629"/>
              <a:gd name="T85" fmla="*/ 2147483646 h 2178"/>
              <a:gd name="T86" fmla="*/ 2147483646 w 1629"/>
              <a:gd name="T87" fmla="*/ 2147483646 h 2178"/>
              <a:gd name="T88" fmla="*/ 2147483646 w 1629"/>
              <a:gd name="T89" fmla="*/ 2147483646 h 2178"/>
              <a:gd name="T90" fmla="*/ 2147483646 w 1629"/>
              <a:gd name="T91" fmla="*/ 2147483646 h 2178"/>
              <a:gd name="T92" fmla="*/ 0 w 1629"/>
              <a:gd name="T93" fmla="*/ 2147483646 h 2178"/>
              <a:gd name="T94" fmla="*/ 2147483646 w 1629"/>
              <a:gd name="T95" fmla="*/ 2147483646 h 21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29" h="2178">
                <a:moveTo>
                  <a:pt x="1629" y="2178"/>
                </a:moveTo>
                <a:cubicBezTo>
                  <a:pt x="1618" y="2165"/>
                  <a:pt x="1606" y="2156"/>
                  <a:pt x="1598" y="2141"/>
                </a:cubicBezTo>
                <a:cubicBezTo>
                  <a:pt x="1590" y="2125"/>
                  <a:pt x="1589" y="2113"/>
                  <a:pt x="1577" y="2099"/>
                </a:cubicBezTo>
                <a:cubicBezTo>
                  <a:pt x="1566" y="2072"/>
                  <a:pt x="1567" y="2041"/>
                  <a:pt x="1545" y="2021"/>
                </a:cubicBezTo>
                <a:cubicBezTo>
                  <a:pt x="1543" y="2016"/>
                  <a:pt x="1543" y="2010"/>
                  <a:pt x="1540" y="2005"/>
                </a:cubicBezTo>
                <a:cubicBezTo>
                  <a:pt x="1537" y="2001"/>
                  <a:pt x="1531" y="1999"/>
                  <a:pt x="1529" y="1995"/>
                </a:cubicBezTo>
                <a:cubicBezTo>
                  <a:pt x="1517" y="1972"/>
                  <a:pt x="1512" y="1941"/>
                  <a:pt x="1503" y="1916"/>
                </a:cubicBezTo>
                <a:cubicBezTo>
                  <a:pt x="1493" y="1888"/>
                  <a:pt x="1487" y="1849"/>
                  <a:pt x="1467" y="1827"/>
                </a:cubicBezTo>
                <a:cubicBezTo>
                  <a:pt x="1461" y="1810"/>
                  <a:pt x="1458" y="1798"/>
                  <a:pt x="1446" y="1785"/>
                </a:cubicBezTo>
                <a:cubicBezTo>
                  <a:pt x="1436" y="1759"/>
                  <a:pt x="1435" y="1731"/>
                  <a:pt x="1414" y="1712"/>
                </a:cubicBezTo>
                <a:cubicBezTo>
                  <a:pt x="1403" y="1675"/>
                  <a:pt x="1412" y="1688"/>
                  <a:pt x="1393" y="1670"/>
                </a:cubicBezTo>
                <a:cubicBezTo>
                  <a:pt x="1381" y="1634"/>
                  <a:pt x="1391" y="1647"/>
                  <a:pt x="1372" y="1628"/>
                </a:cubicBezTo>
                <a:cubicBezTo>
                  <a:pt x="1367" y="1613"/>
                  <a:pt x="1355" y="1598"/>
                  <a:pt x="1341" y="1591"/>
                </a:cubicBezTo>
                <a:cubicBezTo>
                  <a:pt x="1331" y="1586"/>
                  <a:pt x="1310" y="1581"/>
                  <a:pt x="1310" y="1581"/>
                </a:cubicBezTo>
                <a:cubicBezTo>
                  <a:pt x="1295" y="1568"/>
                  <a:pt x="1281" y="1554"/>
                  <a:pt x="1268" y="1539"/>
                </a:cubicBezTo>
                <a:cubicBezTo>
                  <a:pt x="1260" y="1518"/>
                  <a:pt x="1244" y="1494"/>
                  <a:pt x="1226" y="1482"/>
                </a:cubicBezTo>
                <a:cubicBezTo>
                  <a:pt x="1208" y="1456"/>
                  <a:pt x="1187" y="1446"/>
                  <a:pt x="1158" y="1434"/>
                </a:cubicBezTo>
                <a:cubicBezTo>
                  <a:pt x="1145" y="1422"/>
                  <a:pt x="1133" y="1419"/>
                  <a:pt x="1116" y="1413"/>
                </a:cubicBezTo>
                <a:cubicBezTo>
                  <a:pt x="1105" y="1409"/>
                  <a:pt x="1095" y="1406"/>
                  <a:pt x="1084" y="1403"/>
                </a:cubicBezTo>
                <a:cubicBezTo>
                  <a:pt x="1079" y="1401"/>
                  <a:pt x="1069" y="1398"/>
                  <a:pt x="1069" y="1398"/>
                </a:cubicBezTo>
                <a:cubicBezTo>
                  <a:pt x="1057" y="1386"/>
                  <a:pt x="1042" y="1379"/>
                  <a:pt x="1032" y="1366"/>
                </a:cubicBezTo>
                <a:cubicBezTo>
                  <a:pt x="1008" y="1336"/>
                  <a:pt x="1035" y="1366"/>
                  <a:pt x="1016" y="1335"/>
                </a:cubicBezTo>
                <a:cubicBezTo>
                  <a:pt x="1007" y="1320"/>
                  <a:pt x="974" y="1303"/>
                  <a:pt x="974" y="1303"/>
                </a:cubicBezTo>
                <a:cubicBezTo>
                  <a:pt x="958" y="1279"/>
                  <a:pt x="953" y="1252"/>
                  <a:pt x="933" y="1230"/>
                </a:cubicBezTo>
                <a:cubicBezTo>
                  <a:pt x="918" y="1190"/>
                  <a:pt x="882" y="1172"/>
                  <a:pt x="854" y="1141"/>
                </a:cubicBezTo>
                <a:cubicBezTo>
                  <a:pt x="846" y="1114"/>
                  <a:pt x="808" y="1098"/>
                  <a:pt x="781" y="1089"/>
                </a:cubicBezTo>
                <a:cubicBezTo>
                  <a:pt x="769" y="1077"/>
                  <a:pt x="761" y="1064"/>
                  <a:pt x="749" y="1052"/>
                </a:cubicBezTo>
                <a:cubicBezTo>
                  <a:pt x="745" y="1038"/>
                  <a:pt x="738" y="1017"/>
                  <a:pt x="723" y="1010"/>
                </a:cubicBezTo>
                <a:cubicBezTo>
                  <a:pt x="713" y="1005"/>
                  <a:pt x="692" y="1000"/>
                  <a:pt x="692" y="1000"/>
                </a:cubicBezTo>
                <a:cubicBezTo>
                  <a:pt x="664" y="973"/>
                  <a:pt x="653" y="945"/>
                  <a:pt x="629" y="916"/>
                </a:cubicBezTo>
                <a:cubicBezTo>
                  <a:pt x="602" y="883"/>
                  <a:pt x="563" y="863"/>
                  <a:pt x="535" y="832"/>
                </a:cubicBezTo>
                <a:cubicBezTo>
                  <a:pt x="533" y="827"/>
                  <a:pt x="534" y="819"/>
                  <a:pt x="529" y="816"/>
                </a:cubicBezTo>
                <a:cubicBezTo>
                  <a:pt x="516" y="809"/>
                  <a:pt x="487" y="806"/>
                  <a:pt x="487" y="806"/>
                </a:cubicBezTo>
                <a:cubicBezTo>
                  <a:pt x="475" y="787"/>
                  <a:pt x="462" y="785"/>
                  <a:pt x="446" y="769"/>
                </a:cubicBezTo>
                <a:cubicBezTo>
                  <a:pt x="437" y="760"/>
                  <a:pt x="419" y="743"/>
                  <a:pt x="419" y="743"/>
                </a:cubicBezTo>
                <a:cubicBezTo>
                  <a:pt x="411" y="717"/>
                  <a:pt x="399" y="700"/>
                  <a:pt x="377" y="686"/>
                </a:cubicBezTo>
                <a:cubicBezTo>
                  <a:pt x="364" y="659"/>
                  <a:pt x="344" y="634"/>
                  <a:pt x="315" y="623"/>
                </a:cubicBezTo>
                <a:cubicBezTo>
                  <a:pt x="303" y="619"/>
                  <a:pt x="278" y="612"/>
                  <a:pt x="278" y="612"/>
                </a:cubicBezTo>
                <a:cubicBezTo>
                  <a:pt x="264" y="603"/>
                  <a:pt x="246" y="594"/>
                  <a:pt x="236" y="581"/>
                </a:cubicBezTo>
                <a:cubicBezTo>
                  <a:pt x="228" y="571"/>
                  <a:pt x="215" y="549"/>
                  <a:pt x="215" y="549"/>
                </a:cubicBezTo>
                <a:cubicBezTo>
                  <a:pt x="198" y="498"/>
                  <a:pt x="209" y="533"/>
                  <a:pt x="179" y="497"/>
                </a:cubicBezTo>
                <a:cubicBezTo>
                  <a:pt x="171" y="488"/>
                  <a:pt x="165" y="476"/>
                  <a:pt x="158" y="466"/>
                </a:cubicBezTo>
                <a:cubicBezTo>
                  <a:pt x="154" y="461"/>
                  <a:pt x="147" y="450"/>
                  <a:pt x="147" y="450"/>
                </a:cubicBezTo>
                <a:cubicBezTo>
                  <a:pt x="135" y="413"/>
                  <a:pt x="143" y="428"/>
                  <a:pt x="126" y="403"/>
                </a:cubicBezTo>
                <a:cubicBezTo>
                  <a:pt x="116" y="372"/>
                  <a:pt x="112" y="340"/>
                  <a:pt x="105" y="309"/>
                </a:cubicBezTo>
                <a:cubicBezTo>
                  <a:pt x="91" y="251"/>
                  <a:pt x="50" y="157"/>
                  <a:pt x="16" y="110"/>
                </a:cubicBezTo>
                <a:cubicBezTo>
                  <a:pt x="10" y="92"/>
                  <a:pt x="7" y="74"/>
                  <a:pt x="0" y="57"/>
                </a:cubicBezTo>
                <a:cubicBezTo>
                  <a:pt x="7" y="0"/>
                  <a:pt x="6" y="54"/>
                  <a:pt x="6" y="21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91440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418011"/>
            <a:ext cx="10933611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“Bird’s Eye” view of the Bible--Overview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“Worm’s Eye” view of the Bible—words, verses, </a:t>
            </a:r>
            <a:r>
              <a:rPr lang="en-US" sz="36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combination of the two will  characterize this study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study based on assumption we likely know many Bible characters and stories, but may not know where the “fit”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division is one often used, there may be others</a:t>
            </a:r>
          </a:p>
        </p:txBody>
      </p:sp>
    </p:spTree>
    <p:extLst>
      <p:ext uri="{BB962C8B-B14F-4D97-AF65-F5344CB8AC3E}">
        <p14:creationId xmlns:p14="http://schemas.microsoft.com/office/powerpoint/2010/main" val="3962742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62B0A58-2B0B-B024-BAA4-69D4A52AD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Freeform 3">
            <a:extLst>
              <a:ext uri="{FF2B5EF4-FFF2-40B4-BE49-F238E27FC236}">
                <a16:creationId xmlns:a16="http://schemas.microsoft.com/office/drawing/2014/main" id="{CCE2CB77-84EE-435A-A147-26825CE710DA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Freeform 4">
            <a:extLst>
              <a:ext uri="{FF2B5EF4-FFF2-40B4-BE49-F238E27FC236}">
                <a16:creationId xmlns:a16="http://schemas.microsoft.com/office/drawing/2014/main" id="{65AB090E-818A-DF3E-A498-5DE3DE5BF55E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Freeform 5">
            <a:extLst>
              <a:ext uri="{FF2B5EF4-FFF2-40B4-BE49-F238E27FC236}">
                <a16:creationId xmlns:a16="http://schemas.microsoft.com/office/drawing/2014/main" id="{D81249AF-A41B-2670-3E55-DF6CF618C298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Freeform 6">
            <a:extLst>
              <a:ext uri="{FF2B5EF4-FFF2-40B4-BE49-F238E27FC236}">
                <a16:creationId xmlns:a16="http://schemas.microsoft.com/office/drawing/2014/main" id="{7A8A87F0-F315-6FFE-A4CB-E76D62D42979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Freeform 7">
            <a:extLst>
              <a:ext uri="{FF2B5EF4-FFF2-40B4-BE49-F238E27FC236}">
                <a16:creationId xmlns:a16="http://schemas.microsoft.com/office/drawing/2014/main" id="{C8066F16-8B23-ABD6-81FF-4B33415B7848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Freeform 8">
            <a:extLst>
              <a:ext uri="{FF2B5EF4-FFF2-40B4-BE49-F238E27FC236}">
                <a16:creationId xmlns:a16="http://schemas.microsoft.com/office/drawing/2014/main" id="{463E945E-2CDC-DBB0-91B7-169C18A6A9A7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Freeform 9">
            <a:extLst>
              <a:ext uri="{FF2B5EF4-FFF2-40B4-BE49-F238E27FC236}">
                <a16:creationId xmlns:a16="http://schemas.microsoft.com/office/drawing/2014/main" id="{6618377C-1B8A-99E3-330F-13915310146E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0C5D38B5-AA88-B545-E3D0-F4183A272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9" name="Freeform 11">
            <a:extLst>
              <a:ext uri="{FF2B5EF4-FFF2-40B4-BE49-F238E27FC236}">
                <a16:creationId xmlns:a16="http://schemas.microsoft.com/office/drawing/2014/main" id="{68167238-B4E3-2DFB-5D6E-AC20C13142F9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Freeform 12">
            <a:extLst>
              <a:ext uri="{FF2B5EF4-FFF2-40B4-BE49-F238E27FC236}">
                <a16:creationId xmlns:a16="http://schemas.microsoft.com/office/drawing/2014/main" id="{1F175301-7B06-41F6-C65B-32A0847B0226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Freeform 13">
            <a:extLst>
              <a:ext uri="{FF2B5EF4-FFF2-40B4-BE49-F238E27FC236}">
                <a16:creationId xmlns:a16="http://schemas.microsoft.com/office/drawing/2014/main" id="{E272D275-CEC0-59FA-F6E0-8DDF1F55649D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Freeform 14">
            <a:extLst>
              <a:ext uri="{FF2B5EF4-FFF2-40B4-BE49-F238E27FC236}">
                <a16:creationId xmlns:a16="http://schemas.microsoft.com/office/drawing/2014/main" id="{5912BA26-616C-BE03-FC3C-4D0F81D21795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Freeform 15">
            <a:extLst>
              <a:ext uri="{FF2B5EF4-FFF2-40B4-BE49-F238E27FC236}">
                <a16:creationId xmlns:a16="http://schemas.microsoft.com/office/drawing/2014/main" id="{A5EE1BBB-C3DF-F8F6-8227-78000D0ACC8E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Freeform 16">
            <a:extLst>
              <a:ext uri="{FF2B5EF4-FFF2-40B4-BE49-F238E27FC236}">
                <a16:creationId xmlns:a16="http://schemas.microsoft.com/office/drawing/2014/main" id="{D5311353-6376-0E7F-E2F7-8F79437307DA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Freeform 17">
            <a:extLst>
              <a:ext uri="{FF2B5EF4-FFF2-40B4-BE49-F238E27FC236}">
                <a16:creationId xmlns:a16="http://schemas.microsoft.com/office/drawing/2014/main" id="{383396EA-5825-752A-86CA-B3A4EDEACD21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Freeform 18">
            <a:extLst>
              <a:ext uri="{FF2B5EF4-FFF2-40B4-BE49-F238E27FC236}">
                <a16:creationId xmlns:a16="http://schemas.microsoft.com/office/drawing/2014/main" id="{DF1FD7AD-B62A-B0DD-2CB5-4BF2CE7B66B5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Freeform 19">
            <a:extLst>
              <a:ext uri="{FF2B5EF4-FFF2-40B4-BE49-F238E27FC236}">
                <a16:creationId xmlns:a16="http://schemas.microsoft.com/office/drawing/2014/main" id="{150C31AB-BB38-3905-D27C-2AE75E6654AA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Text Box 20">
            <a:extLst>
              <a:ext uri="{FF2B5EF4-FFF2-40B4-BE49-F238E27FC236}">
                <a16:creationId xmlns:a16="http://schemas.microsoft.com/office/drawing/2014/main" id="{11645BAF-8831-331C-D821-0DFF2DFF7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1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endParaRPr lang="en-US" altLang="en-US" sz="2800" i="1">
              <a:latin typeface="Arial" panose="020B0604020202020204" pitchFamily="34" charset="0"/>
            </a:endParaRPr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id="{A2F2794B-1606-1483-2049-DF26298DE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Mountains of Ararat</a:t>
            </a:r>
          </a:p>
        </p:txBody>
      </p:sp>
      <p:sp>
        <p:nvSpPr>
          <p:cNvPr id="17430" name="Text Box 22">
            <a:extLst>
              <a:ext uri="{FF2B5EF4-FFF2-40B4-BE49-F238E27FC236}">
                <a16:creationId xmlns:a16="http://schemas.microsoft.com/office/drawing/2014/main" id="{1CBE85A9-9741-E84E-E9B4-DE02FD6F8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Ur</a:t>
            </a:r>
          </a:p>
        </p:txBody>
      </p:sp>
      <p:sp>
        <p:nvSpPr>
          <p:cNvPr id="17431" name="Text Box 23">
            <a:extLst>
              <a:ext uri="{FF2B5EF4-FFF2-40B4-BE49-F238E27FC236}">
                <a16:creationId xmlns:a16="http://schemas.microsoft.com/office/drawing/2014/main" id="{261DF188-029C-29CC-8C84-C72140451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Haran</a:t>
            </a:r>
          </a:p>
        </p:txBody>
      </p:sp>
      <p:sp>
        <p:nvSpPr>
          <p:cNvPr id="17432" name="Text Box 24">
            <a:extLst>
              <a:ext uri="{FF2B5EF4-FFF2-40B4-BE49-F238E27FC236}">
                <a16:creationId xmlns:a16="http://schemas.microsoft.com/office/drawing/2014/main" id="{9C52840A-0BD0-14DE-96BF-1D944D19A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From Ur to Haran to Bethel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solidFill>
                  <a:srgbClr val="CC0000"/>
                </a:solidFill>
                <a:latin typeface="Arial" panose="020B0604020202020204" pitchFamily="34" charset="0"/>
              </a:rPr>
              <a:t>Journey of Abraham</a:t>
            </a:r>
          </a:p>
        </p:txBody>
      </p:sp>
      <p:sp>
        <p:nvSpPr>
          <p:cNvPr id="17433" name="Freeform 25">
            <a:extLst>
              <a:ext uri="{FF2B5EF4-FFF2-40B4-BE49-F238E27FC236}">
                <a16:creationId xmlns:a16="http://schemas.microsoft.com/office/drawing/2014/main" id="{35563D73-528A-0C8A-3E72-94238017B612}"/>
              </a:ext>
            </a:extLst>
          </p:cNvPr>
          <p:cNvSpPr>
            <a:spLocks/>
          </p:cNvSpPr>
          <p:nvPr/>
        </p:nvSpPr>
        <p:spPr bwMode="auto">
          <a:xfrm>
            <a:off x="6569075" y="2062164"/>
            <a:ext cx="2586038" cy="3457575"/>
          </a:xfrm>
          <a:custGeom>
            <a:avLst/>
            <a:gdLst>
              <a:gd name="T0" fmla="*/ 2147483646 w 1629"/>
              <a:gd name="T1" fmla="*/ 2147483646 h 2178"/>
              <a:gd name="T2" fmla="*/ 2147483646 w 1629"/>
              <a:gd name="T3" fmla="*/ 2147483646 h 2178"/>
              <a:gd name="T4" fmla="*/ 2147483646 w 1629"/>
              <a:gd name="T5" fmla="*/ 2147483646 h 2178"/>
              <a:gd name="T6" fmla="*/ 2147483646 w 1629"/>
              <a:gd name="T7" fmla="*/ 2147483646 h 2178"/>
              <a:gd name="T8" fmla="*/ 2147483646 w 1629"/>
              <a:gd name="T9" fmla="*/ 2147483646 h 2178"/>
              <a:gd name="T10" fmla="*/ 2147483646 w 1629"/>
              <a:gd name="T11" fmla="*/ 2147483646 h 2178"/>
              <a:gd name="T12" fmla="*/ 2147483646 w 1629"/>
              <a:gd name="T13" fmla="*/ 2147483646 h 2178"/>
              <a:gd name="T14" fmla="*/ 2147483646 w 1629"/>
              <a:gd name="T15" fmla="*/ 2147483646 h 2178"/>
              <a:gd name="T16" fmla="*/ 2147483646 w 1629"/>
              <a:gd name="T17" fmla="*/ 2147483646 h 2178"/>
              <a:gd name="T18" fmla="*/ 2147483646 w 1629"/>
              <a:gd name="T19" fmla="*/ 2147483646 h 2178"/>
              <a:gd name="T20" fmla="*/ 2147483646 w 1629"/>
              <a:gd name="T21" fmla="*/ 2147483646 h 2178"/>
              <a:gd name="T22" fmla="*/ 2147483646 w 1629"/>
              <a:gd name="T23" fmla="*/ 2147483646 h 2178"/>
              <a:gd name="T24" fmla="*/ 2147483646 w 1629"/>
              <a:gd name="T25" fmla="*/ 2147483646 h 2178"/>
              <a:gd name="T26" fmla="*/ 2147483646 w 1629"/>
              <a:gd name="T27" fmla="*/ 2147483646 h 2178"/>
              <a:gd name="T28" fmla="*/ 2147483646 w 1629"/>
              <a:gd name="T29" fmla="*/ 2147483646 h 2178"/>
              <a:gd name="T30" fmla="*/ 2147483646 w 1629"/>
              <a:gd name="T31" fmla="*/ 2147483646 h 2178"/>
              <a:gd name="T32" fmla="*/ 2147483646 w 1629"/>
              <a:gd name="T33" fmla="*/ 2147483646 h 2178"/>
              <a:gd name="T34" fmla="*/ 2147483646 w 1629"/>
              <a:gd name="T35" fmla="*/ 2147483646 h 2178"/>
              <a:gd name="T36" fmla="*/ 2147483646 w 1629"/>
              <a:gd name="T37" fmla="*/ 2147483646 h 2178"/>
              <a:gd name="T38" fmla="*/ 2147483646 w 1629"/>
              <a:gd name="T39" fmla="*/ 2147483646 h 2178"/>
              <a:gd name="T40" fmla="*/ 2147483646 w 1629"/>
              <a:gd name="T41" fmla="*/ 2147483646 h 2178"/>
              <a:gd name="T42" fmla="*/ 2147483646 w 1629"/>
              <a:gd name="T43" fmla="*/ 2147483646 h 2178"/>
              <a:gd name="T44" fmla="*/ 2147483646 w 1629"/>
              <a:gd name="T45" fmla="*/ 2147483646 h 2178"/>
              <a:gd name="T46" fmla="*/ 2147483646 w 1629"/>
              <a:gd name="T47" fmla="*/ 2147483646 h 2178"/>
              <a:gd name="T48" fmla="*/ 2147483646 w 1629"/>
              <a:gd name="T49" fmla="*/ 2147483646 h 2178"/>
              <a:gd name="T50" fmla="*/ 2147483646 w 1629"/>
              <a:gd name="T51" fmla="*/ 2147483646 h 2178"/>
              <a:gd name="T52" fmla="*/ 2147483646 w 1629"/>
              <a:gd name="T53" fmla="*/ 2147483646 h 2178"/>
              <a:gd name="T54" fmla="*/ 2147483646 w 1629"/>
              <a:gd name="T55" fmla="*/ 2147483646 h 2178"/>
              <a:gd name="T56" fmla="*/ 2147483646 w 1629"/>
              <a:gd name="T57" fmla="*/ 2147483646 h 2178"/>
              <a:gd name="T58" fmla="*/ 2147483646 w 1629"/>
              <a:gd name="T59" fmla="*/ 2147483646 h 2178"/>
              <a:gd name="T60" fmla="*/ 2147483646 w 1629"/>
              <a:gd name="T61" fmla="*/ 2147483646 h 2178"/>
              <a:gd name="T62" fmla="*/ 2147483646 w 1629"/>
              <a:gd name="T63" fmla="*/ 2147483646 h 2178"/>
              <a:gd name="T64" fmla="*/ 2147483646 w 1629"/>
              <a:gd name="T65" fmla="*/ 2147483646 h 2178"/>
              <a:gd name="T66" fmla="*/ 2147483646 w 1629"/>
              <a:gd name="T67" fmla="*/ 2147483646 h 2178"/>
              <a:gd name="T68" fmla="*/ 2147483646 w 1629"/>
              <a:gd name="T69" fmla="*/ 2147483646 h 2178"/>
              <a:gd name="T70" fmla="*/ 2147483646 w 1629"/>
              <a:gd name="T71" fmla="*/ 2147483646 h 2178"/>
              <a:gd name="T72" fmla="*/ 2147483646 w 1629"/>
              <a:gd name="T73" fmla="*/ 2147483646 h 2178"/>
              <a:gd name="T74" fmla="*/ 2147483646 w 1629"/>
              <a:gd name="T75" fmla="*/ 2147483646 h 2178"/>
              <a:gd name="T76" fmla="*/ 2147483646 w 1629"/>
              <a:gd name="T77" fmla="*/ 2147483646 h 2178"/>
              <a:gd name="T78" fmla="*/ 2147483646 w 1629"/>
              <a:gd name="T79" fmla="*/ 2147483646 h 2178"/>
              <a:gd name="T80" fmla="*/ 2147483646 w 1629"/>
              <a:gd name="T81" fmla="*/ 2147483646 h 2178"/>
              <a:gd name="T82" fmla="*/ 2147483646 w 1629"/>
              <a:gd name="T83" fmla="*/ 2147483646 h 2178"/>
              <a:gd name="T84" fmla="*/ 2147483646 w 1629"/>
              <a:gd name="T85" fmla="*/ 2147483646 h 2178"/>
              <a:gd name="T86" fmla="*/ 2147483646 w 1629"/>
              <a:gd name="T87" fmla="*/ 2147483646 h 2178"/>
              <a:gd name="T88" fmla="*/ 2147483646 w 1629"/>
              <a:gd name="T89" fmla="*/ 2147483646 h 2178"/>
              <a:gd name="T90" fmla="*/ 2147483646 w 1629"/>
              <a:gd name="T91" fmla="*/ 2147483646 h 2178"/>
              <a:gd name="T92" fmla="*/ 2147483646 w 1629"/>
              <a:gd name="T93" fmla="*/ 2147483646 h 2178"/>
              <a:gd name="T94" fmla="*/ 0 w 1629"/>
              <a:gd name="T95" fmla="*/ 2147483646 h 2178"/>
              <a:gd name="T96" fmla="*/ 2147483646 w 1629"/>
              <a:gd name="T97" fmla="*/ 2147483646 h 217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629" h="2178">
                <a:moveTo>
                  <a:pt x="1629" y="2178"/>
                </a:moveTo>
                <a:cubicBezTo>
                  <a:pt x="1618" y="2165"/>
                  <a:pt x="1606" y="2156"/>
                  <a:pt x="1598" y="2141"/>
                </a:cubicBezTo>
                <a:cubicBezTo>
                  <a:pt x="1590" y="2125"/>
                  <a:pt x="1589" y="2113"/>
                  <a:pt x="1577" y="2099"/>
                </a:cubicBezTo>
                <a:cubicBezTo>
                  <a:pt x="1566" y="2072"/>
                  <a:pt x="1567" y="2041"/>
                  <a:pt x="1545" y="2021"/>
                </a:cubicBezTo>
                <a:cubicBezTo>
                  <a:pt x="1543" y="2016"/>
                  <a:pt x="1543" y="2010"/>
                  <a:pt x="1540" y="2005"/>
                </a:cubicBezTo>
                <a:cubicBezTo>
                  <a:pt x="1537" y="2001"/>
                  <a:pt x="1531" y="1999"/>
                  <a:pt x="1529" y="1995"/>
                </a:cubicBezTo>
                <a:cubicBezTo>
                  <a:pt x="1517" y="1972"/>
                  <a:pt x="1512" y="1941"/>
                  <a:pt x="1503" y="1916"/>
                </a:cubicBezTo>
                <a:cubicBezTo>
                  <a:pt x="1493" y="1888"/>
                  <a:pt x="1487" y="1849"/>
                  <a:pt x="1467" y="1827"/>
                </a:cubicBezTo>
                <a:cubicBezTo>
                  <a:pt x="1461" y="1810"/>
                  <a:pt x="1458" y="1798"/>
                  <a:pt x="1446" y="1785"/>
                </a:cubicBezTo>
                <a:cubicBezTo>
                  <a:pt x="1436" y="1759"/>
                  <a:pt x="1435" y="1731"/>
                  <a:pt x="1414" y="1712"/>
                </a:cubicBezTo>
                <a:cubicBezTo>
                  <a:pt x="1403" y="1675"/>
                  <a:pt x="1412" y="1688"/>
                  <a:pt x="1393" y="1670"/>
                </a:cubicBezTo>
                <a:cubicBezTo>
                  <a:pt x="1381" y="1634"/>
                  <a:pt x="1391" y="1647"/>
                  <a:pt x="1372" y="1628"/>
                </a:cubicBezTo>
                <a:cubicBezTo>
                  <a:pt x="1367" y="1613"/>
                  <a:pt x="1355" y="1598"/>
                  <a:pt x="1341" y="1591"/>
                </a:cubicBezTo>
                <a:cubicBezTo>
                  <a:pt x="1331" y="1586"/>
                  <a:pt x="1310" y="1581"/>
                  <a:pt x="1310" y="1581"/>
                </a:cubicBezTo>
                <a:cubicBezTo>
                  <a:pt x="1295" y="1568"/>
                  <a:pt x="1281" y="1554"/>
                  <a:pt x="1268" y="1539"/>
                </a:cubicBezTo>
                <a:cubicBezTo>
                  <a:pt x="1260" y="1518"/>
                  <a:pt x="1244" y="1494"/>
                  <a:pt x="1226" y="1482"/>
                </a:cubicBezTo>
                <a:cubicBezTo>
                  <a:pt x="1208" y="1456"/>
                  <a:pt x="1187" y="1446"/>
                  <a:pt x="1158" y="1434"/>
                </a:cubicBezTo>
                <a:cubicBezTo>
                  <a:pt x="1145" y="1422"/>
                  <a:pt x="1133" y="1419"/>
                  <a:pt x="1116" y="1413"/>
                </a:cubicBezTo>
                <a:cubicBezTo>
                  <a:pt x="1105" y="1409"/>
                  <a:pt x="1095" y="1406"/>
                  <a:pt x="1084" y="1403"/>
                </a:cubicBezTo>
                <a:cubicBezTo>
                  <a:pt x="1079" y="1401"/>
                  <a:pt x="1069" y="1398"/>
                  <a:pt x="1069" y="1398"/>
                </a:cubicBezTo>
                <a:cubicBezTo>
                  <a:pt x="1057" y="1386"/>
                  <a:pt x="1042" y="1379"/>
                  <a:pt x="1032" y="1366"/>
                </a:cubicBezTo>
                <a:cubicBezTo>
                  <a:pt x="1008" y="1336"/>
                  <a:pt x="1035" y="1366"/>
                  <a:pt x="1016" y="1335"/>
                </a:cubicBezTo>
                <a:cubicBezTo>
                  <a:pt x="1007" y="1320"/>
                  <a:pt x="974" y="1303"/>
                  <a:pt x="974" y="1303"/>
                </a:cubicBezTo>
                <a:cubicBezTo>
                  <a:pt x="958" y="1279"/>
                  <a:pt x="953" y="1252"/>
                  <a:pt x="933" y="1230"/>
                </a:cubicBezTo>
                <a:cubicBezTo>
                  <a:pt x="918" y="1190"/>
                  <a:pt x="882" y="1172"/>
                  <a:pt x="854" y="1141"/>
                </a:cubicBezTo>
                <a:cubicBezTo>
                  <a:pt x="846" y="1114"/>
                  <a:pt x="808" y="1098"/>
                  <a:pt x="781" y="1089"/>
                </a:cubicBezTo>
                <a:cubicBezTo>
                  <a:pt x="769" y="1077"/>
                  <a:pt x="761" y="1064"/>
                  <a:pt x="749" y="1052"/>
                </a:cubicBezTo>
                <a:cubicBezTo>
                  <a:pt x="745" y="1038"/>
                  <a:pt x="738" y="1017"/>
                  <a:pt x="723" y="1010"/>
                </a:cubicBezTo>
                <a:cubicBezTo>
                  <a:pt x="713" y="1005"/>
                  <a:pt x="692" y="1000"/>
                  <a:pt x="692" y="1000"/>
                </a:cubicBezTo>
                <a:cubicBezTo>
                  <a:pt x="664" y="973"/>
                  <a:pt x="653" y="945"/>
                  <a:pt x="629" y="916"/>
                </a:cubicBezTo>
                <a:cubicBezTo>
                  <a:pt x="602" y="883"/>
                  <a:pt x="563" y="863"/>
                  <a:pt x="535" y="832"/>
                </a:cubicBezTo>
                <a:cubicBezTo>
                  <a:pt x="533" y="827"/>
                  <a:pt x="534" y="819"/>
                  <a:pt x="529" y="816"/>
                </a:cubicBezTo>
                <a:cubicBezTo>
                  <a:pt x="516" y="809"/>
                  <a:pt x="487" y="806"/>
                  <a:pt x="487" y="806"/>
                </a:cubicBezTo>
                <a:cubicBezTo>
                  <a:pt x="475" y="787"/>
                  <a:pt x="462" y="785"/>
                  <a:pt x="446" y="769"/>
                </a:cubicBezTo>
                <a:cubicBezTo>
                  <a:pt x="437" y="760"/>
                  <a:pt x="419" y="743"/>
                  <a:pt x="419" y="743"/>
                </a:cubicBezTo>
                <a:cubicBezTo>
                  <a:pt x="411" y="717"/>
                  <a:pt x="399" y="700"/>
                  <a:pt x="377" y="686"/>
                </a:cubicBezTo>
                <a:cubicBezTo>
                  <a:pt x="364" y="659"/>
                  <a:pt x="344" y="634"/>
                  <a:pt x="315" y="623"/>
                </a:cubicBezTo>
                <a:cubicBezTo>
                  <a:pt x="303" y="619"/>
                  <a:pt x="278" y="612"/>
                  <a:pt x="278" y="612"/>
                </a:cubicBezTo>
                <a:cubicBezTo>
                  <a:pt x="264" y="603"/>
                  <a:pt x="246" y="594"/>
                  <a:pt x="236" y="581"/>
                </a:cubicBezTo>
                <a:cubicBezTo>
                  <a:pt x="228" y="571"/>
                  <a:pt x="215" y="549"/>
                  <a:pt x="215" y="549"/>
                </a:cubicBezTo>
                <a:cubicBezTo>
                  <a:pt x="198" y="498"/>
                  <a:pt x="209" y="533"/>
                  <a:pt x="179" y="497"/>
                </a:cubicBezTo>
                <a:cubicBezTo>
                  <a:pt x="171" y="488"/>
                  <a:pt x="165" y="476"/>
                  <a:pt x="158" y="466"/>
                </a:cubicBezTo>
                <a:cubicBezTo>
                  <a:pt x="154" y="461"/>
                  <a:pt x="147" y="450"/>
                  <a:pt x="147" y="450"/>
                </a:cubicBezTo>
                <a:cubicBezTo>
                  <a:pt x="135" y="413"/>
                  <a:pt x="143" y="428"/>
                  <a:pt x="126" y="403"/>
                </a:cubicBezTo>
                <a:cubicBezTo>
                  <a:pt x="116" y="372"/>
                  <a:pt x="112" y="340"/>
                  <a:pt x="105" y="309"/>
                </a:cubicBezTo>
                <a:cubicBezTo>
                  <a:pt x="94" y="274"/>
                  <a:pt x="77" y="222"/>
                  <a:pt x="62" y="189"/>
                </a:cubicBezTo>
                <a:cubicBezTo>
                  <a:pt x="47" y="156"/>
                  <a:pt x="26" y="132"/>
                  <a:pt x="16" y="110"/>
                </a:cubicBezTo>
                <a:cubicBezTo>
                  <a:pt x="10" y="92"/>
                  <a:pt x="7" y="74"/>
                  <a:pt x="0" y="57"/>
                </a:cubicBezTo>
                <a:cubicBezTo>
                  <a:pt x="7" y="0"/>
                  <a:pt x="2" y="42"/>
                  <a:pt x="2" y="9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Freeform 26">
            <a:extLst>
              <a:ext uri="{FF2B5EF4-FFF2-40B4-BE49-F238E27FC236}">
                <a16:creationId xmlns:a16="http://schemas.microsoft.com/office/drawing/2014/main" id="{C0BB7042-1593-7EAC-B286-5EDF3F2AF4CE}"/>
              </a:ext>
            </a:extLst>
          </p:cNvPr>
          <p:cNvSpPr>
            <a:spLocks/>
          </p:cNvSpPr>
          <p:nvPr/>
        </p:nvSpPr>
        <p:spPr bwMode="auto">
          <a:xfrm>
            <a:off x="5414964" y="2159000"/>
            <a:ext cx="1146175" cy="2230438"/>
          </a:xfrm>
          <a:custGeom>
            <a:avLst/>
            <a:gdLst>
              <a:gd name="T0" fmla="*/ 2147483646 w 722"/>
              <a:gd name="T1" fmla="*/ 0 h 1405"/>
              <a:gd name="T2" fmla="*/ 2147483646 w 722"/>
              <a:gd name="T3" fmla="*/ 2147483646 h 1405"/>
              <a:gd name="T4" fmla="*/ 2147483646 w 722"/>
              <a:gd name="T5" fmla="*/ 2147483646 h 1405"/>
              <a:gd name="T6" fmla="*/ 2147483646 w 722"/>
              <a:gd name="T7" fmla="*/ 2147483646 h 1405"/>
              <a:gd name="T8" fmla="*/ 2147483646 w 722"/>
              <a:gd name="T9" fmla="*/ 2147483646 h 1405"/>
              <a:gd name="T10" fmla="*/ 2147483646 w 722"/>
              <a:gd name="T11" fmla="*/ 2147483646 h 1405"/>
              <a:gd name="T12" fmla="*/ 2147483646 w 722"/>
              <a:gd name="T13" fmla="*/ 2147483646 h 1405"/>
              <a:gd name="T14" fmla="*/ 2147483646 w 722"/>
              <a:gd name="T15" fmla="*/ 2147483646 h 1405"/>
              <a:gd name="T16" fmla="*/ 2147483646 w 722"/>
              <a:gd name="T17" fmla="*/ 2147483646 h 1405"/>
              <a:gd name="T18" fmla="*/ 2147483646 w 722"/>
              <a:gd name="T19" fmla="*/ 2147483646 h 1405"/>
              <a:gd name="T20" fmla="*/ 2147483646 w 722"/>
              <a:gd name="T21" fmla="*/ 2147483646 h 1405"/>
              <a:gd name="T22" fmla="*/ 2147483646 w 722"/>
              <a:gd name="T23" fmla="*/ 2147483646 h 1405"/>
              <a:gd name="T24" fmla="*/ 2147483646 w 722"/>
              <a:gd name="T25" fmla="*/ 2147483646 h 1405"/>
              <a:gd name="T26" fmla="*/ 2147483646 w 722"/>
              <a:gd name="T27" fmla="*/ 2147483646 h 1405"/>
              <a:gd name="T28" fmla="*/ 2147483646 w 722"/>
              <a:gd name="T29" fmla="*/ 2147483646 h 1405"/>
              <a:gd name="T30" fmla="*/ 2147483646 w 722"/>
              <a:gd name="T31" fmla="*/ 2147483646 h 1405"/>
              <a:gd name="T32" fmla="*/ 2147483646 w 722"/>
              <a:gd name="T33" fmla="*/ 2147483646 h 1405"/>
              <a:gd name="T34" fmla="*/ 2147483646 w 722"/>
              <a:gd name="T35" fmla="*/ 2147483646 h 1405"/>
              <a:gd name="T36" fmla="*/ 2147483646 w 722"/>
              <a:gd name="T37" fmla="*/ 2147483646 h 1405"/>
              <a:gd name="T38" fmla="*/ 2147483646 w 722"/>
              <a:gd name="T39" fmla="*/ 2147483646 h 1405"/>
              <a:gd name="T40" fmla="*/ 2147483646 w 722"/>
              <a:gd name="T41" fmla="*/ 2147483646 h 1405"/>
              <a:gd name="T42" fmla="*/ 2147483646 w 722"/>
              <a:gd name="T43" fmla="*/ 2147483646 h 1405"/>
              <a:gd name="T44" fmla="*/ 0 w 722"/>
              <a:gd name="T45" fmla="*/ 2147483646 h 140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22" h="1405">
                <a:moveTo>
                  <a:pt x="721" y="0"/>
                </a:moveTo>
                <a:cubicBezTo>
                  <a:pt x="701" y="7"/>
                  <a:pt x="722" y="42"/>
                  <a:pt x="701" y="48"/>
                </a:cubicBezTo>
                <a:cubicBezTo>
                  <a:pt x="685" y="73"/>
                  <a:pt x="709" y="64"/>
                  <a:pt x="685" y="76"/>
                </a:cubicBezTo>
                <a:cubicBezTo>
                  <a:pt x="673" y="87"/>
                  <a:pt x="671" y="96"/>
                  <a:pt x="657" y="104"/>
                </a:cubicBezTo>
                <a:cubicBezTo>
                  <a:pt x="647" y="109"/>
                  <a:pt x="633" y="128"/>
                  <a:pt x="633" y="128"/>
                </a:cubicBezTo>
                <a:cubicBezTo>
                  <a:pt x="620" y="147"/>
                  <a:pt x="610" y="180"/>
                  <a:pt x="590" y="193"/>
                </a:cubicBezTo>
                <a:cubicBezTo>
                  <a:pt x="579" y="210"/>
                  <a:pt x="556" y="222"/>
                  <a:pt x="540" y="239"/>
                </a:cubicBezTo>
                <a:cubicBezTo>
                  <a:pt x="524" y="255"/>
                  <a:pt x="512" y="276"/>
                  <a:pt x="494" y="290"/>
                </a:cubicBezTo>
                <a:cubicBezTo>
                  <a:pt x="468" y="310"/>
                  <a:pt x="435" y="325"/>
                  <a:pt x="406" y="340"/>
                </a:cubicBezTo>
                <a:cubicBezTo>
                  <a:pt x="387" y="361"/>
                  <a:pt x="365" y="379"/>
                  <a:pt x="341" y="396"/>
                </a:cubicBezTo>
                <a:cubicBezTo>
                  <a:pt x="315" y="433"/>
                  <a:pt x="350" y="388"/>
                  <a:pt x="318" y="414"/>
                </a:cubicBezTo>
                <a:cubicBezTo>
                  <a:pt x="257" y="463"/>
                  <a:pt x="316" y="423"/>
                  <a:pt x="277" y="460"/>
                </a:cubicBezTo>
                <a:cubicBezTo>
                  <a:pt x="261" y="475"/>
                  <a:pt x="265" y="462"/>
                  <a:pt x="254" y="479"/>
                </a:cubicBezTo>
                <a:cubicBezTo>
                  <a:pt x="236" y="507"/>
                  <a:pt x="207" y="554"/>
                  <a:pt x="180" y="571"/>
                </a:cubicBezTo>
                <a:cubicBezTo>
                  <a:pt x="172" y="600"/>
                  <a:pt x="153" y="625"/>
                  <a:pt x="143" y="654"/>
                </a:cubicBezTo>
                <a:cubicBezTo>
                  <a:pt x="152" y="679"/>
                  <a:pt x="138" y="703"/>
                  <a:pt x="129" y="727"/>
                </a:cubicBezTo>
                <a:cubicBezTo>
                  <a:pt x="116" y="763"/>
                  <a:pt x="110" y="805"/>
                  <a:pt x="106" y="843"/>
                </a:cubicBezTo>
                <a:cubicBezTo>
                  <a:pt x="107" y="869"/>
                  <a:pt x="113" y="1095"/>
                  <a:pt x="116" y="1142"/>
                </a:cubicBezTo>
                <a:cubicBezTo>
                  <a:pt x="118" y="1164"/>
                  <a:pt x="125" y="1207"/>
                  <a:pt x="125" y="1207"/>
                </a:cubicBezTo>
                <a:cubicBezTo>
                  <a:pt x="123" y="1232"/>
                  <a:pt x="129" y="1322"/>
                  <a:pt x="93" y="1336"/>
                </a:cubicBezTo>
                <a:cubicBezTo>
                  <a:pt x="81" y="1347"/>
                  <a:pt x="71" y="1350"/>
                  <a:pt x="56" y="1354"/>
                </a:cubicBezTo>
                <a:cubicBezTo>
                  <a:pt x="53" y="1359"/>
                  <a:pt x="51" y="1364"/>
                  <a:pt x="47" y="1368"/>
                </a:cubicBezTo>
                <a:cubicBezTo>
                  <a:pt x="36" y="1377"/>
                  <a:pt x="0" y="1386"/>
                  <a:pt x="0" y="1405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Text Box 27">
            <a:extLst>
              <a:ext uri="{FF2B5EF4-FFF2-40B4-BE49-F238E27FC236}">
                <a16:creationId xmlns:a16="http://schemas.microsoft.com/office/drawing/2014/main" id="{6EAC885A-606F-E4E9-A27B-7ADA897A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91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Bethel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ED5679A-9268-B081-5A1A-5C5CCF527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Freeform 3">
            <a:extLst>
              <a:ext uri="{FF2B5EF4-FFF2-40B4-BE49-F238E27FC236}">
                <a16:creationId xmlns:a16="http://schemas.microsoft.com/office/drawing/2014/main" id="{D33EEDD6-E017-1EB9-E00F-9F48EF74FBCC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4">
            <a:extLst>
              <a:ext uri="{FF2B5EF4-FFF2-40B4-BE49-F238E27FC236}">
                <a16:creationId xmlns:a16="http://schemas.microsoft.com/office/drawing/2014/main" id="{73F3CCB5-6CAC-B0B0-CE83-B9691886E09A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5">
            <a:extLst>
              <a:ext uri="{FF2B5EF4-FFF2-40B4-BE49-F238E27FC236}">
                <a16:creationId xmlns:a16="http://schemas.microsoft.com/office/drawing/2014/main" id="{212413B7-4467-E630-E96C-AA5B0ECA9DAB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6">
            <a:extLst>
              <a:ext uri="{FF2B5EF4-FFF2-40B4-BE49-F238E27FC236}">
                <a16:creationId xmlns:a16="http://schemas.microsoft.com/office/drawing/2014/main" id="{62B77337-14B0-2102-F90C-3C1908448456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7">
            <a:extLst>
              <a:ext uri="{FF2B5EF4-FFF2-40B4-BE49-F238E27FC236}">
                <a16:creationId xmlns:a16="http://schemas.microsoft.com/office/drawing/2014/main" id="{A8EDB246-0A33-6201-05B4-7E4C652C4CE4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8">
            <a:extLst>
              <a:ext uri="{FF2B5EF4-FFF2-40B4-BE49-F238E27FC236}">
                <a16:creationId xmlns:a16="http://schemas.microsoft.com/office/drawing/2014/main" id="{67312665-8AB9-6618-C859-0C75E176BEE2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9">
            <a:extLst>
              <a:ext uri="{FF2B5EF4-FFF2-40B4-BE49-F238E27FC236}">
                <a16:creationId xmlns:a16="http://schemas.microsoft.com/office/drawing/2014/main" id="{0E9E1B9F-095B-C986-4257-8AA66D7092B2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9B2F6103-8546-E7D4-53B5-9ADD39158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7" name="Freeform 11">
            <a:extLst>
              <a:ext uri="{FF2B5EF4-FFF2-40B4-BE49-F238E27FC236}">
                <a16:creationId xmlns:a16="http://schemas.microsoft.com/office/drawing/2014/main" id="{D16FCE95-9F0B-CA3C-785F-8B997653D581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Freeform 12">
            <a:extLst>
              <a:ext uri="{FF2B5EF4-FFF2-40B4-BE49-F238E27FC236}">
                <a16:creationId xmlns:a16="http://schemas.microsoft.com/office/drawing/2014/main" id="{2034010D-D2F2-4F30-1DA4-8EE5D5DCC10D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13">
            <a:extLst>
              <a:ext uri="{FF2B5EF4-FFF2-40B4-BE49-F238E27FC236}">
                <a16:creationId xmlns:a16="http://schemas.microsoft.com/office/drawing/2014/main" id="{96B7C949-C345-879A-6C0C-694F0FBE85AA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14">
            <a:extLst>
              <a:ext uri="{FF2B5EF4-FFF2-40B4-BE49-F238E27FC236}">
                <a16:creationId xmlns:a16="http://schemas.microsoft.com/office/drawing/2014/main" id="{63C19773-FE6A-90C7-7362-4DF5942DA02D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Freeform 15">
            <a:extLst>
              <a:ext uri="{FF2B5EF4-FFF2-40B4-BE49-F238E27FC236}">
                <a16:creationId xmlns:a16="http://schemas.microsoft.com/office/drawing/2014/main" id="{B7B6A0AD-0131-CBBB-1D26-2DCAED74ED12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Freeform 16">
            <a:extLst>
              <a:ext uri="{FF2B5EF4-FFF2-40B4-BE49-F238E27FC236}">
                <a16:creationId xmlns:a16="http://schemas.microsoft.com/office/drawing/2014/main" id="{8639DBFD-DEDD-1389-D48D-F3D9523C7017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17">
            <a:extLst>
              <a:ext uri="{FF2B5EF4-FFF2-40B4-BE49-F238E27FC236}">
                <a16:creationId xmlns:a16="http://schemas.microsoft.com/office/drawing/2014/main" id="{F99F66AF-0D55-E3B0-B90B-F561041D0503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18">
            <a:extLst>
              <a:ext uri="{FF2B5EF4-FFF2-40B4-BE49-F238E27FC236}">
                <a16:creationId xmlns:a16="http://schemas.microsoft.com/office/drawing/2014/main" id="{866E3F98-8DA6-E2F7-E805-CFA62A7FC776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19">
            <a:extLst>
              <a:ext uri="{FF2B5EF4-FFF2-40B4-BE49-F238E27FC236}">
                <a16:creationId xmlns:a16="http://schemas.microsoft.com/office/drawing/2014/main" id="{29E8F728-AF1A-B48B-750A-60AA39401B51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Text Box 20">
            <a:extLst>
              <a:ext uri="{FF2B5EF4-FFF2-40B4-BE49-F238E27FC236}">
                <a16:creationId xmlns:a16="http://schemas.microsoft.com/office/drawing/2014/main" id="{D02F839A-0AC0-8887-B000-89858980D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39764"/>
            <a:ext cx="876300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“Boundaries of the Promised Land”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latin typeface="Arial" panose="020B0604020202020204" pitchFamily="34" charset="0"/>
              </a:rPr>
              <a:t>Promise to Abraham</a:t>
            </a:r>
          </a:p>
        </p:txBody>
      </p:sp>
      <p:sp>
        <p:nvSpPr>
          <p:cNvPr id="19477" name="Text Box 21">
            <a:extLst>
              <a:ext uri="{FF2B5EF4-FFF2-40B4-BE49-F238E27FC236}">
                <a16:creationId xmlns:a16="http://schemas.microsoft.com/office/drawing/2014/main" id="{15285996-D3CE-6EE3-7444-C2A5E7A54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9067800" cy="118903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18 On the same day the LORD made a covenant with Abram, saying: "To your descendants I have given this land, from the river of Egypt to the great river, the River Euphrates     Gen. 15:13</a:t>
            </a:r>
          </a:p>
        </p:txBody>
      </p:sp>
      <p:sp>
        <p:nvSpPr>
          <p:cNvPr id="19478" name="Freeform 22">
            <a:extLst>
              <a:ext uri="{FF2B5EF4-FFF2-40B4-BE49-F238E27FC236}">
                <a16:creationId xmlns:a16="http://schemas.microsoft.com/office/drawing/2014/main" id="{016C3A62-695C-B55B-86B3-0A561EF01B9C}"/>
              </a:ext>
            </a:extLst>
          </p:cNvPr>
          <p:cNvSpPr>
            <a:spLocks/>
          </p:cNvSpPr>
          <p:nvPr/>
        </p:nvSpPr>
        <p:spPr bwMode="auto">
          <a:xfrm>
            <a:off x="4800600" y="5181600"/>
            <a:ext cx="3124200" cy="990600"/>
          </a:xfrm>
          <a:custGeom>
            <a:avLst/>
            <a:gdLst>
              <a:gd name="T0" fmla="*/ 2147483646 w 1920"/>
              <a:gd name="T1" fmla="*/ 2147483646 h 624"/>
              <a:gd name="T2" fmla="*/ 0 w 1920"/>
              <a:gd name="T3" fmla="*/ 0 h 6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0" h="624">
                <a:moveTo>
                  <a:pt x="1920" y="624"/>
                </a:moveTo>
                <a:cubicBezTo>
                  <a:pt x="1116" y="364"/>
                  <a:pt x="312" y="104"/>
                  <a:pt x="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Oval 23">
            <a:extLst>
              <a:ext uri="{FF2B5EF4-FFF2-40B4-BE49-F238E27FC236}">
                <a16:creationId xmlns:a16="http://schemas.microsoft.com/office/drawing/2014/main" id="{0948C31F-818B-4AF5-166A-AF6FE535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943600"/>
            <a:ext cx="1905000" cy="6096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80" name="Oval 24">
            <a:extLst>
              <a:ext uri="{FF2B5EF4-FFF2-40B4-BE49-F238E27FC236}">
                <a16:creationId xmlns:a16="http://schemas.microsoft.com/office/drawing/2014/main" id="{C9B1763B-CE09-7E04-9CE2-C982989AB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6324600"/>
            <a:ext cx="2743200" cy="533400"/>
          </a:xfrm>
          <a:prstGeom prst="ellips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81" name="Freeform 25">
            <a:extLst>
              <a:ext uri="{FF2B5EF4-FFF2-40B4-BE49-F238E27FC236}">
                <a16:creationId xmlns:a16="http://schemas.microsoft.com/office/drawing/2014/main" id="{6596713F-1888-E0A6-636F-ADF9F40A7DF1}"/>
              </a:ext>
            </a:extLst>
          </p:cNvPr>
          <p:cNvSpPr>
            <a:spLocks/>
          </p:cNvSpPr>
          <p:nvPr/>
        </p:nvSpPr>
        <p:spPr bwMode="auto">
          <a:xfrm flipH="1">
            <a:off x="4724400" y="2514600"/>
            <a:ext cx="1600200" cy="3886200"/>
          </a:xfrm>
          <a:custGeom>
            <a:avLst/>
            <a:gdLst>
              <a:gd name="T0" fmla="*/ 2147483646 w 1920"/>
              <a:gd name="T1" fmla="*/ 2147483646 h 624"/>
              <a:gd name="T2" fmla="*/ 0 w 1920"/>
              <a:gd name="T3" fmla="*/ 0 h 6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0" h="624">
                <a:moveTo>
                  <a:pt x="1920" y="624"/>
                </a:moveTo>
                <a:cubicBezTo>
                  <a:pt x="1116" y="364"/>
                  <a:pt x="312" y="104"/>
                  <a:pt x="0" y="0"/>
                </a:cubicBezTo>
              </a:path>
            </a:pathLst>
          </a:custGeom>
          <a:noFill/>
          <a:ln w="28575" cap="flat" cmpd="sng">
            <a:solidFill>
              <a:srgbClr val="9966FF"/>
            </a:solidFill>
            <a:prstDash val="solid"/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1B00688-3263-84BB-1911-4D92F737F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Freeform 24">
            <a:extLst>
              <a:ext uri="{FF2B5EF4-FFF2-40B4-BE49-F238E27FC236}">
                <a16:creationId xmlns:a16="http://schemas.microsoft.com/office/drawing/2014/main" id="{7021798E-7A88-1770-9DAF-CD4A0C4FB472}"/>
              </a:ext>
            </a:extLst>
          </p:cNvPr>
          <p:cNvSpPr>
            <a:spLocks/>
          </p:cNvSpPr>
          <p:nvPr/>
        </p:nvSpPr>
        <p:spPr bwMode="auto">
          <a:xfrm>
            <a:off x="4637088" y="2162176"/>
            <a:ext cx="2201862" cy="3040063"/>
          </a:xfrm>
          <a:custGeom>
            <a:avLst/>
            <a:gdLst>
              <a:gd name="T0" fmla="*/ 2147483646 w 1387"/>
              <a:gd name="T1" fmla="*/ 2147483646 h 1915"/>
              <a:gd name="T2" fmla="*/ 2147483646 w 1387"/>
              <a:gd name="T3" fmla="*/ 2147483646 h 1915"/>
              <a:gd name="T4" fmla="*/ 2147483646 w 1387"/>
              <a:gd name="T5" fmla="*/ 2147483646 h 1915"/>
              <a:gd name="T6" fmla="*/ 2147483646 w 1387"/>
              <a:gd name="T7" fmla="*/ 2147483646 h 1915"/>
              <a:gd name="T8" fmla="*/ 2147483646 w 1387"/>
              <a:gd name="T9" fmla="*/ 2147483646 h 1915"/>
              <a:gd name="T10" fmla="*/ 2147483646 w 1387"/>
              <a:gd name="T11" fmla="*/ 2147483646 h 1915"/>
              <a:gd name="T12" fmla="*/ 2147483646 w 1387"/>
              <a:gd name="T13" fmla="*/ 2147483646 h 1915"/>
              <a:gd name="T14" fmla="*/ 2147483646 w 1387"/>
              <a:gd name="T15" fmla="*/ 2147483646 h 1915"/>
              <a:gd name="T16" fmla="*/ 2147483646 w 1387"/>
              <a:gd name="T17" fmla="*/ 2147483646 h 1915"/>
              <a:gd name="T18" fmla="*/ 2147483646 w 1387"/>
              <a:gd name="T19" fmla="*/ 2147483646 h 1915"/>
              <a:gd name="T20" fmla="*/ 2147483646 w 1387"/>
              <a:gd name="T21" fmla="*/ 2147483646 h 1915"/>
              <a:gd name="T22" fmla="*/ 2147483646 w 1387"/>
              <a:gd name="T23" fmla="*/ 2147483646 h 1915"/>
              <a:gd name="T24" fmla="*/ 2147483646 w 1387"/>
              <a:gd name="T25" fmla="*/ 2147483646 h 1915"/>
              <a:gd name="T26" fmla="*/ 2147483646 w 1387"/>
              <a:gd name="T27" fmla="*/ 2147483646 h 1915"/>
              <a:gd name="T28" fmla="*/ 2147483646 w 1387"/>
              <a:gd name="T29" fmla="*/ 2147483646 h 1915"/>
              <a:gd name="T30" fmla="*/ 2147483646 w 1387"/>
              <a:gd name="T31" fmla="*/ 2147483646 h 1915"/>
              <a:gd name="T32" fmla="*/ 2147483646 w 1387"/>
              <a:gd name="T33" fmla="*/ 2147483646 h 1915"/>
              <a:gd name="T34" fmla="*/ 2147483646 w 1387"/>
              <a:gd name="T35" fmla="*/ 2147483646 h 1915"/>
              <a:gd name="T36" fmla="*/ 2147483646 w 1387"/>
              <a:gd name="T37" fmla="*/ 2147483646 h 1915"/>
              <a:gd name="T38" fmla="*/ 2147483646 w 1387"/>
              <a:gd name="T39" fmla="*/ 2147483646 h 1915"/>
              <a:gd name="T40" fmla="*/ 2147483646 w 1387"/>
              <a:gd name="T41" fmla="*/ 2147483646 h 1915"/>
              <a:gd name="T42" fmla="*/ 2147483646 w 1387"/>
              <a:gd name="T43" fmla="*/ 2147483646 h 1915"/>
              <a:gd name="T44" fmla="*/ 2147483646 w 1387"/>
              <a:gd name="T45" fmla="*/ 2147483646 h 1915"/>
              <a:gd name="T46" fmla="*/ 2147483646 w 1387"/>
              <a:gd name="T47" fmla="*/ 2147483646 h 1915"/>
              <a:gd name="T48" fmla="*/ 2147483646 w 1387"/>
              <a:gd name="T49" fmla="*/ 0 h 1915"/>
              <a:gd name="T50" fmla="*/ 2147483646 w 1387"/>
              <a:gd name="T51" fmla="*/ 2147483646 h 1915"/>
              <a:gd name="T52" fmla="*/ 2147483646 w 1387"/>
              <a:gd name="T53" fmla="*/ 2147483646 h 1915"/>
              <a:gd name="T54" fmla="*/ 2147483646 w 1387"/>
              <a:gd name="T55" fmla="*/ 2147483646 h 1915"/>
              <a:gd name="T56" fmla="*/ 2147483646 w 1387"/>
              <a:gd name="T57" fmla="*/ 2147483646 h 1915"/>
              <a:gd name="T58" fmla="*/ 2147483646 w 1387"/>
              <a:gd name="T59" fmla="*/ 2147483646 h 1915"/>
              <a:gd name="T60" fmla="*/ 2147483646 w 1387"/>
              <a:gd name="T61" fmla="*/ 2147483646 h 1915"/>
              <a:gd name="T62" fmla="*/ 2147483646 w 1387"/>
              <a:gd name="T63" fmla="*/ 2147483646 h 1915"/>
              <a:gd name="T64" fmla="*/ 2147483646 w 1387"/>
              <a:gd name="T65" fmla="*/ 2147483646 h 1915"/>
              <a:gd name="T66" fmla="*/ 2147483646 w 1387"/>
              <a:gd name="T67" fmla="*/ 2147483646 h 1915"/>
              <a:gd name="T68" fmla="*/ 2147483646 w 1387"/>
              <a:gd name="T69" fmla="*/ 2147483646 h 1915"/>
              <a:gd name="T70" fmla="*/ 2147483646 w 1387"/>
              <a:gd name="T71" fmla="*/ 2147483646 h 1915"/>
              <a:gd name="T72" fmla="*/ 2147483646 w 1387"/>
              <a:gd name="T73" fmla="*/ 2147483646 h 1915"/>
              <a:gd name="T74" fmla="*/ 2147483646 w 1387"/>
              <a:gd name="T75" fmla="*/ 2147483646 h 1915"/>
              <a:gd name="T76" fmla="*/ 2147483646 w 1387"/>
              <a:gd name="T77" fmla="*/ 2147483646 h 1915"/>
              <a:gd name="T78" fmla="*/ 2147483646 w 1387"/>
              <a:gd name="T79" fmla="*/ 2147483646 h 1915"/>
              <a:gd name="T80" fmla="*/ 2147483646 w 1387"/>
              <a:gd name="T81" fmla="*/ 2147483646 h 1915"/>
              <a:gd name="T82" fmla="*/ 2147483646 w 1387"/>
              <a:gd name="T83" fmla="*/ 2147483646 h 1915"/>
              <a:gd name="T84" fmla="*/ 2147483646 w 1387"/>
              <a:gd name="T85" fmla="*/ 2147483646 h 1915"/>
              <a:gd name="T86" fmla="*/ 2147483646 w 1387"/>
              <a:gd name="T87" fmla="*/ 2147483646 h 1915"/>
              <a:gd name="T88" fmla="*/ 2147483646 w 1387"/>
              <a:gd name="T89" fmla="*/ 2147483646 h 1915"/>
              <a:gd name="T90" fmla="*/ 2147483646 w 1387"/>
              <a:gd name="T91" fmla="*/ 2147483646 h 1915"/>
              <a:gd name="T92" fmla="*/ 2147483646 w 1387"/>
              <a:gd name="T93" fmla="*/ 2147483646 h 1915"/>
              <a:gd name="T94" fmla="*/ 2147483646 w 1387"/>
              <a:gd name="T95" fmla="*/ 2147483646 h 1915"/>
              <a:gd name="T96" fmla="*/ 2147483646 w 1387"/>
              <a:gd name="T97" fmla="*/ 2147483646 h 1915"/>
              <a:gd name="T98" fmla="*/ 2147483646 w 1387"/>
              <a:gd name="T99" fmla="*/ 2147483646 h 1915"/>
              <a:gd name="T100" fmla="*/ 2147483646 w 1387"/>
              <a:gd name="T101" fmla="*/ 2147483646 h 1915"/>
              <a:gd name="T102" fmla="*/ 2147483646 w 1387"/>
              <a:gd name="T103" fmla="*/ 2147483646 h 1915"/>
              <a:gd name="T104" fmla="*/ 2147483646 w 1387"/>
              <a:gd name="T105" fmla="*/ 2147483646 h 1915"/>
              <a:gd name="T106" fmla="*/ 2147483646 w 1387"/>
              <a:gd name="T107" fmla="*/ 2147483646 h 1915"/>
              <a:gd name="T108" fmla="*/ 2147483646 w 1387"/>
              <a:gd name="T109" fmla="*/ 2147483646 h 1915"/>
              <a:gd name="T110" fmla="*/ 2147483646 w 1387"/>
              <a:gd name="T111" fmla="*/ 2147483646 h 1915"/>
              <a:gd name="T112" fmla="*/ 2147483646 w 1387"/>
              <a:gd name="T113" fmla="*/ 2147483646 h 1915"/>
              <a:gd name="T114" fmla="*/ 2147483646 w 1387"/>
              <a:gd name="T115" fmla="*/ 2147483646 h 1915"/>
              <a:gd name="T116" fmla="*/ 2147483646 w 1387"/>
              <a:gd name="T117" fmla="*/ 2147483646 h 1915"/>
              <a:gd name="T118" fmla="*/ 2147483646 w 1387"/>
              <a:gd name="T119" fmla="*/ 2147483646 h 191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387" h="1915">
                <a:moveTo>
                  <a:pt x="13" y="1800"/>
                </a:moveTo>
                <a:cubicBezTo>
                  <a:pt x="69" y="1763"/>
                  <a:pt x="35" y="1777"/>
                  <a:pt x="121" y="1770"/>
                </a:cubicBezTo>
                <a:cubicBezTo>
                  <a:pt x="174" y="1735"/>
                  <a:pt x="180" y="1664"/>
                  <a:pt x="199" y="1608"/>
                </a:cubicBezTo>
                <a:cubicBezTo>
                  <a:pt x="205" y="1589"/>
                  <a:pt x="217" y="1573"/>
                  <a:pt x="223" y="1554"/>
                </a:cubicBezTo>
                <a:cubicBezTo>
                  <a:pt x="239" y="1505"/>
                  <a:pt x="244" y="1453"/>
                  <a:pt x="259" y="1404"/>
                </a:cubicBezTo>
                <a:cubicBezTo>
                  <a:pt x="282" y="1327"/>
                  <a:pt x="259" y="1398"/>
                  <a:pt x="283" y="1350"/>
                </a:cubicBezTo>
                <a:cubicBezTo>
                  <a:pt x="302" y="1312"/>
                  <a:pt x="308" y="1259"/>
                  <a:pt x="313" y="1218"/>
                </a:cubicBezTo>
                <a:cubicBezTo>
                  <a:pt x="299" y="1137"/>
                  <a:pt x="317" y="1215"/>
                  <a:pt x="295" y="1164"/>
                </a:cubicBezTo>
                <a:cubicBezTo>
                  <a:pt x="290" y="1152"/>
                  <a:pt x="283" y="1128"/>
                  <a:pt x="283" y="1128"/>
                </a:cubicBezTo>
                <a:cubicBezTo>
                  <a:pt x="306" y="1120"/>
                  <a:pt x="323" y="1105"/>
                  <a:pt x="343" y="1092"/>
                </a:cubicBezTo>
                <a:cubicBezTo>
                  <a:pt x="350" y="1047"/>
                  <a:pt x="359" y="1003"/>
                  <a:pt x="373" y="960"/>
                </a:cubicBezTo>
                <a:cubicBezTo>
                  <a:pt x="377" y="948"/>
                  <a:pt x="381" y="936"/>
                  <a:pt x="385" y="924"/>
                </a:cubicBezTo>
                <a:cubicBezTo>
                  <a:pt x="387" y="918"/>
                  <a:pt x="391" y="906"/>
                  <a:pt x="391" y="906"/>
                </a:cubicBezTo>
                <a:cubicBezTo>
                  <a:pt x="395" y="867"/>
                  <a:pt x="396" y="806"/>
                  <a:pt x="415" y="768"/>
                </a:cubicBezTo>
                <a:cubicBezTo>
                  <a:pt x="421" y="756"/>
                  <a:pt x="424" y="741"/>
                  <a:pt x="433" y="732"/>
                </a:cubicBezTo>
                <a:cubicBezTo>
                  <a:pt x="443" y="722"/>
                  <a:pt x="469" y="708"/>
                  <a:pt x="469" y="708"/>
                </a:cubicBezTo>
                <a:cubicBezTo>
                  <a:pt x="497" y="666"/>
                  <a:pt x="539" y="627"/>
                  <a:pt x="559" y="582"/>
                </a:cubicBezTo>
                <a:cubicBezTo>
                  <a:pt x="578" y="538"/>
                  <a:pt x="556" y="551"/>
                  <a:pt x="589" y="540"/>
                </a:cubicBezTo>
                <a:cubicBezTo>
                  <a:pt x="645" y="456"/>
                  <a:pt x="636" y="343"/>
                  <a:pt x="709" y="270"/>
                </a:cubicBezTo>
                <a:cubicBezTo>
                  <a:pt x="720" y="228"/>
                  <a:pt x="711" y="253"/>
                  <a:pt x="745" y="198"/>
                </a:cubicBezTo>
                <a:cubicBezTo>
                  <a:pt x="758" y="178"/>
                  <a:pt x="753" y="152"/>
                  <a:pt x="769" y="132"/>
                </a:cubicBezTo>
                <a:cubicBezTo>
                  <a:pt x="783" y="116"/>
                  <a:pt x="804" y="117"/>
                  <a:pt x="823" y="114"/>
                </a:cubicBezTo>
                <a:cubicBezTo>
                  <a:pt x="857" y="88"/>
                  <a:pt x="838" y="99"/>
                  <a:pt x="883" y="84"/>
                </a:cubicBezTo>
                <a:cubicBezTo>
                  <a:pt x="889" y="82"/>
                  <a:pt x="901" y="78"/>
                  <a:pt x="901" y="78"/>
                </a:cubicBezTo>
                <a:cubicBezTo>
                  <a:pt x="928" y="51"/>
                  <a:pt x="946" y="31"/>
                  <a:pt x="967" y="0"/>
                </a:cubicBezTo>
                <a:cubicBezTo>
                  <a:pt x="998" y="5"/>
                  <a:pt x="1014" y="7"/>
                  <a:pt x="1039" y="24"/>
                </a:cubicBezTo>
                <a:cubicBezTo>
                  <a:pt x="1056" y="74"/>
                  <a:pt x="1067" y="112"/>
                  <a:pt x="1105" y="150"/>
                </a:cubicBezTo>
                <a:cubicBezTo>
                  <a:pt x="1115" y="181"/>
                  <a:pt x="1139" y="199"/>
                  <a:pt x="1165" y="216"/>
                </a:cubicBezTo>
                <a:cubicBezTo>
                  <a:pt x="1173" y="240"/>
                  <a:pt x="1198" y="259"/>
                  <a:pt x="1213" y="282"/>
                </a:cubicBezTo>
                <a:cubicBezTo>
                  <a:pt x="1225" y="300"/>
                  <a:pt x="1237" y="318"/>
                  <a:pt x="1249" y="336"/>
                </a:cubicBezTo>
                <a:cubicBezTo>
                  <a:pt x="1253" y="341"/>
                  <a:pt x="1251" y="349"/>
                  <a:pt x="1255" y="354"/>
                </a:cubicBezTo>
                <a:cubicBezTo>
                  <a:pt x="1266" y="368"/>
                  <a:pt x="1294" y="374"/>
                  <a:pt x="1309" y="384"/>
                </a:cubicBezTo>
                <a:cubicBezTo>
                  <a:pt x="1323" y="406"/>
                  <a:pt x="1336" y="406"/>
                  <a:pt x="1357" y="420"/>
                </a:cubicBezTo>
                <a:cubicBezTo>
                  <a:pt x="1386" y="463"/>
                  <a:pt x="1378" y="442"/>
                  <a:pt x="1387" y="480"/>
                </a:cubicBezTo>
                <a:cubicBezTo>
                  <a:pt x="1385" y="514"/>
                  <a:pt x="1385" y="548"/>
                  <a:pt x="1381" y="582"/>
                </a:cubicBezTo>
                <a:cubicBezTo>
                  <a:pt x="1374" y="635"/>
                  <a:pt x="1325" y="689"/>
                  <a:pt x="1303" y="738"/>
                </a:cubicBezTo>
                <a:cubicBezTo>
                  <a:pt x="1275" y="801"/>
                  <a:pt x="1284" y="845"/>
                  <a:pt x="1219" y="888"/>
                </a:cubicBezTo>
                <a:cubicBezTo>
                  <a:pt x="1180" y="947"/>
                  <a:pt x="1140" y="1016"/>
                  <a:pt x="1081" y="1056"/>
                </a:cubicBezTo>
                <a:cubicBezTo>
                  <a:pt x="1078" y="1062"/>
                  <a:pt x="1064" y="1092"/>
                  <a:pt x="1057" y="1098"/>
                </a:cubicBezTo>
                <a:cubicBezTo>
                  <a:pt x="1036" y="1115"/>
                  <a:pt x="1002" y="1118"/>
                  <a:pt x="979" y="1134"/>
                </a:cubicBezTo>
                <a:cubicBezTo>
                  <a:pt x="953" y="1152"/>
                  <a:pt x="933" y="1183"/>
                  <a:pt x="907" y="1200"/>
                </a:cubicBezTo>
                <a:cubicBezTo>
                  <a:pt x="887" y="1213"/>
                  <a:pt x="865" y="1226"/>
                  <a:pt x="847" y="1242"/>
                </a:cubicBezTo>
                <a:cubicBezTo>
                  <a:pt x="813" y="1273"/>
                  <a:pt x="784" y="1305"/>
                  <a:pt x="739" y="1320"/>
                </a:cubicBezTo>
                <a:cubicBezTo>
                  <a:pt x="721" y="1338"/>
                  <a:pt x="703" y="1350"/>
                  <a:pt x="685" y="1368"/>
                </a:cubicBezTo>
                <a:cubicBezTo>
                  <a:pt x="677" y="1393"/>
                  <a:pt x="665" y="1407"/>
                  <a:pt x="643" y="1422"/>
                </a:cubicBezTo>
                <a:cubicBezTo>
                  <a:pt x="630" y="1441"/>
                  <a:pt x="610" y="1455"/>
                  <a:pt x="601" y="1476"/>
                </a:cubicBezTo>
                <a:cubicBezTo>
                  <a:pt x="591" y="1498"/>
                  <a:pt x="578" y="1526"/>
                  <a:pt x="571" y="1548"/>
                </a:cubicBezTo>
                <a:cubicBezTo>
                  <a:pt x="569" y="1586"/>
                  <a:pt x="570" y="1624"/>
                  <a:pt x="565" y="1662"/>
                </a:cubicBezTo>
                <a:cubicBezTo>
                  <a:pt x="561" y="1695"/>
                  <a:pt x="544" y="1675"/>
                  <a:pt x="571" y="1716"/>
                </a:cubicBezTo>
                <a:cubicBezTo>
                  <a:pt x="561" y="1747"/>
                  <a:pt x="542" y="1748"/>
                  <a:pt x="511" y="1758"/>
                </a:cubicBezTo>
                <a:cubicBezTo>
                  <a:pt x="486" y="1766"/>
                  <a:pt x="458" y="1793"/>
                  <a:pt x="439" y="1812"/>
                </a:cubicBezTo>
                <a:cubicBezTo>
                  <a:pt x="429" y="1843"/>
                  <a:pt x="410" y="1844"/>
                  <a:pt x="379" y="1854"/>
                </a:cubicBezTo>
                <a:cubicBezTo>
                  <a:pt x="373" y="1856"/>
                  <a:pt x="361" y="1860"/>
                  <a:pt x="361" y="1860"/>
                </a:cubicBezTo>
                <a:cubicBezTo>
                  <a:pt x="324" y="1915"/>
                  <a:pt x="292" y="1892"/>
                  <a:pt x="211" y="1896"/>
                </a:cubicBezTo>
                <a:cubicBezTo>
                  <a:pt x="165" y="1904"/>
                  <a:pt x="130" y="1911"/>
                  <a:pt x="85" y="1896"/>
                </a:cubicBezTo>
                <a:cubicBezTo>
                  <a:pt x="65" y="1866"/>
                  <a:pt x="79" y="1882"/>
                  <a:pt x="37" y="1854"/>
                </a:cubicBezTo>
                <a:cubicBezTo>
                  <a:pt x="31" y="1850"/>
                  <a:pt x="19" y="1842"/>
                  <a:pt x="19" y="1842"/>
                </a:cubicBezTo>
                <a:cubicBezTo>
                  <a:pt x="0" y="1814"/>
                  <a:pt x="7" y="1810"/>
                  <a:pt x="37" y="1800"/>
                </a:cubicBezTo>
                <a:cubicBezTo>
                  <a:pt x="58" y="1779"/>
                  <a:pt x="47" y="1782"/>
                  <a:pt x="67" y="1782"/>
                </a:cubicBezTo>
                <a:lnTo>
                  <a:pt x="151" y="1710"/>
                </a:lnTo>
              </a:path>
            </a:pathLst>
          </a:custGeom>
          <a:solidFill>
            <a:srgbClr val="FF6600"/>
          </a:solidFill>
          <a:ln w="12700" cap="flat" cmpd="sng">
            <a:solidFill>
              <a:srgbClr val="FFFF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Freeform 3">
            <a:extLst>
              <a:ext uri="{FF2B5EF4-FFF2-40B4-BE49-F238E27FC236}">
                <a16:creationId xmlns:a16="http://schemas.microsoft.com/office/drawing/2014/main" id="{4B7C51F0-8569-B889-4A44-5B4BF2ED9904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Freeform 4">
            <a:extLst>
              <a:ext uri="{FF2B5EF4-FFF2-40B4-BE49-F238E27FC236}">
                <a16:creationId xmlns:a16="http://schemas.microsoft.com/office/drawing/2014/main" id="{A6A42367-1207-534B-AA48-669ADF763E40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Freeform 5">
            <a:extLst>
              <a:ext uri="{FF2B5EF4-FFF2-40B4-BE49-F238E27FC236}">
                <a16:creationId xmlns:a16="http://schemas.microsoft.com/office/drawing/2014/main" id="{B0D2997B-DDE7-9E04-25FB-23D876F42D3B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Freeform 6">
            <a:extLst>
              <a:ext uri="{FF2B5EF4-FFF2-40B4-BE49-F238E27FC236}">
                <a16:creationId xmlns:a16="http://schemas.microsoft.com/office/drawing/2014/main" id="{D58F3341-ECA2-9184-197C-6F44BBEFDF43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Freeform 7">
            <a:extLst>
              <a:ext uri="{FF2B5EF4-FFF2-40B4-BE49-F238E27FC236}">
                <a16:creationId xmlns:a16="http://schemas.microsoft.com/office/drawing/2014/main" id="{917634F9-D949-611E-5C94-F0F54DB1FA21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Freeform 8">
            <a:extLst>
              <a:ext uri="{FF2B5EF4-FFF2-40B4-BE49-F238E27FC236}">
                <a16:creationId xmlns:a16="http://schemas.microsoft.com/office/drawing/2014/main" id="{7225CFD8-0FBB-CBBA-C69E-F35F7F35FCD3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Freeform 9">
            <a:extLst>
              <a:ext uri="{FF2B5EF4-FFF2-40B4-BE49-F238E27FC236}">
                <a16:creationId xmlns:a16="http://schemas.microsoft.com/office/drawing/2014/main" id="{B7F0597B-CB3D-2EDE-D72B-403CB8BE4E5F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0">
            <a:extLst>
              <a:ext uri="{FF2B5EF4-FFF2-40B4-BE49-F238E27FC236}">
                <a16:creationId xmlns:a16="http://schemas.microsoft.com/office/drawing/2014/main" id="{4E209D38-8656-8A3F-1820-36A3B8735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92" name="Freeform 11">
            <a:extLst>
              <a:ext uri="{FF2B5EF4-FFF2-40B4-BE49-F238E27FC236}">
                <a16:creationId xmlns:a16="http://schemas.microsoft.com/office/drawing/2014/main" id="{B4A2BCFB-E2B5-3A25-02DA-44E0AC182316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Freeform 16">
            <a:extLst>
              <a:ext uri="{FF2B5EF4-FFF2-40B4-BE49-F238E27FC236}">
                <a16:creationId xmlns:a16="http://schemas.microsoft.com/office/drawing/2014/main" id="{78B7183B-D5C1-6C04-8AA3-9BD26F63C1CF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Freeform 18">
            <a:extLst>
              <a:ext uri="{FF2B5EF4-FFF2-40B4-BE49-F238E27FC236}">
                <a16:creationId xmlns:a16="http://schemas.microsoft.com/office/drawing/2014/main" id="{8C8F6480-FC0C-2207-5A41-C98F07FA3F52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Text Box 23">
            <a:extLst>
              <a:ext uri="{FF2B5EF4-FFF2-40B4-BE49-F238E27FC236}">
                <a16:creationId xmlns:a16="http://schemas.microsoft.com/office/drawing/2014/main" id="{676EB1B5-3CF1-4D1C-5B42-FD0B0B414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9600"/>
            <a:ext cx="8763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Boundaries of the Promised Land”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800" i="1">
                <a:latin typeface="Arial" panose="020B0604020202020204" pitchFamily="34" charset="0"/>
              </a:rPr>
              <a:t>Promise to Abraham</a:t>
            </a:r>
          </a:p>
        </p:txBody>
      </p:sp>
      <p:sp>
        <p:nvSpPr>
          <p:cNvPr id="20496" name="Freeform 12">
            <a:extLst>
              <a:ext uri="{FF2B5EF4-FFF2-40B4-BE49-F238E27FC236}">
                <a16:creationId xmlns:a16="http://schemas.microsoft.com/office/drawing/2014/main" id="{D9EFBCA0-E9A0-EA02-867D-D949019CD404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Freeform 13">
            <a:extLst>
              <a:ext uri="{FF2B5EF4-FFF2-40B4-BE49-F238E27FC236}">
                <a16:creationId xmlns:a16="http://schemas.microsoft.com/office/drawing/2014/main" id="{1AB0BDF6-4E28-84F4-AEBE-9380F23C15D9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Freeform 14">
            <a:extLst>
              <a:ext uri="{FF2B5EF4-FFF2-40B4-BE49-F238E27FC236}">
                <a16:creationId xmlns:a16="http://schemas.microsoft.com/office/drawing/2014/main" id="{287378BA-4671-60F4-D9DB-C31843F6518B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Freeform 15">
            <a:extLst>
              <a:ext uri="{FF2B5EF4-FFF2-40B4-BE49-F238E27FC236}">
                <a16:creationId xmlns:a16="http://schemas.microsoft.com/office/drawing/2014/main" id="{A1761EB6-1832-8DF8-2D23-623D60BCAF29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Freeform 19">
            <a:extLst>
              <a:ext uri="{FF2B5EF4-FFF2-40B4-BE49-F238E27FC236}">
                <a16:creationId xmlns:a16="http://schemas.microsoft.com/office/drawing/2014/main" id="{2D893BE6-7938-2023-C84F-BF8ADE3728EE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Freeform 17">
            <a:extLst>
              <a:ext uri="{FF2B5EF4-FFF2-40B4-BE49-F238E27FC236}">
                <a16:creationId xmlns:a16="http://schemas.microsoft.com/office/drawing/2014/main" id="{2B03195B-1CB1-6E03-D449-23A4669E6CED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Rectangle 25">
            <a:extLst>
              <a:ext uri="{FF2B5EF4-FFF2-40B4-BE49-F238E27FC236}">
                <a16:creationId xmlns:a16="http://schemas.microsoft.com/office/drawing/2014/main" id="{D4C8B6CC-CBF3-A2DF-E179-DCA00B8B17CB}"/>
              </a:ext>
            </a:extLst>
          </p:cNvPr>
          <p:cNvSpPr>
            <a:spLocks noChangeArrowheads="1"/>
          </p:cNvSpPr>
          <p:nvPr/>
        </p:nvSpPr>
        <p:spPr bwMode="auto">
          <a:xfrm rot="18001494">
            <a:off x="4307682" y="3385218"/>
            <a:ext cx="2895600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From the River of Egypt to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the River Euphrates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A8AF7-AA57-A8F6-7F1F-127169681D3D}"/>
              </a:ext>
            </a:extLst>
          </p:cNvPr>
          <p:cNvSpPr txBox="1"/>
          <p:nvPr/>
        </p:nvSpPr>
        <p:spPr>
          <a:xfrm>
            <a:off x="117567" y="-1833"/>
            <a:ext cx="11978640" cy="7017306"/>
          </a:xfrm>
          <a:prstGeom prst="rect">
            <a:avLst/>
          </a:prstGeom>
          <a:noFill/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B0F0"/>
                  </a:solidFill>
                </a:ln>
              </a:rPr>
              <a:t>ad</a:t>
            </a: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PATRIARCHY</a:t>
            </a:r>
            <a:r>
              <a:rPr lang="en-US" sz="54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sz="5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Golden “Nuggets” </a:t>
            </a:r>
            <a:r>
              <a:rPr lang="en-US" sz="4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we have time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7008223" y="2651895"/>
            <a:ext cx="4328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 of Names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2890818" y="4983356"/>
            <a:ext cx="63054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Threefold Promise to Abraham, Isaac, Jacob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DAD5F-3BC8-1162-34AA-F7620A722C82}"/>
              </a:ext>
            </a:extLst>
          </p:cNvPr>
          <p:cNvSpPr txBox="1"/>
          <p:nvPr/>
        </p:nvSpPr>
        <p:spPr>
          <a:xfrm>
            <a:off x="548639" y="2620468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Isaac/Ishmael and OT/NT—Gal. 4</a:t>
            </a:r>
          </a:p>
        </p:txBody>
      </p:sp>
    </p:spTree>
    <p:extLst>
      <p:ext uri="{BB962C8B-B14F-4D97-AF65-F5344CB8AC3E}">
        <p14:creationId xmlns:p14="http://schemas.microsoft.com/office/powerpoint/2010/main" val="2730744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352696"/>
            <a:ext cx="109336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ANTEDILUVIAN PERIOD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POST-DILUVIAN PERIOD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PATRIARCHY PERIOD   </a:t>
            </a:r>
            <a:endParaRPr lang="en-US" sz="22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EGYPTIAN BONDAGE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WILDERNESS WANDERING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CONQUEST OF CANAAN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THE JUDGES 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THE UNITED KINGDOM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DIVIDED KINGDOM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JUDAH ALONE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BABYLONIAN CAPTIVITY 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RESTORATION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THE TESTAMENTS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CHRIST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CHURCH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E6B1A4-A8DA-1A38-853D-2252FB7A9906}"/>
              </a:ext>
            </a:extLst>
          </p:cNvPr>
          <p:cNvSpPr txBox="1"/>
          <p:nvPr/>
        </p:nvSpPr>
        <p:spPr>
          <a:xfrm>
            <a:off x="6109668" y="1662767"/>
            <a:ext cx="4971938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Fifteen Periods</a:t>
            </a:r>
          </a:p>
          <a:p>
            <a:pPr algn="ctr"/>
            <a:endParaRPr lang="en-US" sz="32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</a:p>
          <a:p>
            <a:pPr algn="ctr"/>
            <a:endParaRPr lang="en-US" sz="32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Bible History</a:t>
            </a:r>
          </a:p>
        </p:txBody>
      </p:sp>
    </p:spTree>
    <p:extLst>
      <p:ext uri="{BB962C8B-B14F-4D97-AF65-F5344CB8AC3E}">
        <p14:creationId xmlns:p14="http://schemas.microsoft.com/office/powerpoint/2010/main" val="180248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CDA41-C80D-0316-77AF-B1DACC3B4A2F}"/>
              </a:ext>
            </a:extLst>
          </p:cNvPr>
          <p:cNvSpPr txBox="1"/>
          <p:nvPr/>
        </p:nvSpPr>
        <p:spPr>
          <a:xfrm>
            <a:off x="5960057" y="3779520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2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3D845-EBDA-B399-E6FD-1A025C9D34F2}"/>
              </a:ext>
            </a:extLst>
          </p:cNvPr>
          <p:cNvSpPr txBox="1"/>
          <p:nvPr/>
        </p:nvSpPr>
        <p:spPr>
          <a:xfrm>
            <a:off x="4713715" y="5431029"/>
            <a:ext cx="1975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Lamech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9C860-7953-8D71-DC65-57885BB82CC4}"/>
              </a:ext>
            </a:extLst>
          </p:cNvPr>
          <p:cNvSpPr txBox="1"/>
          <p:nvPr/>
        </p:nvSpPr>
        <p:spPr>
          <a:xfrm>
            <a:off x="2848678" y="3596523"/>
            <a:ext cx="1040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DCD330-7098-892F-2CF2-346DCBC9ED44}"/>
              </a:ext>
            </a:extLst>
          </p:cNvPr>
          <p:cNvSpPr txBox="1"/>
          <p:nvPr/>
        </p:nvSpPr>
        <p:spPr>
          <a:xfrm>
            <a:off x="7037973" y="2496234"/>
            <a:ext cx="2907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Adam and Eve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43607-013C-05A5-0ED3-3CC6D1F88291}"/>
              </a:ext>
            </a:extLst>
          </p:cNvPr>
          <p:cNvSpPr txBox="1"/>
          <p:nvPr/>
        </p:nvSpPr>
        <p:spPr>
          <a:xfrm>
            <a:off x="1609880" y="474276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Enoch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CDA41-C80D-0316-77AF-B1DACC3B4A2F}"/>
              </a:ext>
            </a:extLst>
          </p:cNvPr>
          <p:cNvSpPr txBox="1"/>
          <p:nvPr/>
        </p:nvSpPr>
        <p:spPr>
          <a:xfrm>
            <a:off x="4930993" y="3779520"/>
            <a:ext cx="1213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Noah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89CE80-94E3-4FB9-BCE5-AAE0C94545D5}"/>
              </a:ext>
            </a:extLst>
          </p:cNvPr>
          <p:cNvSpPr txBox="1"/>
          <p:nvPr/>
        </p:nvSpPr>
        <p:spPr>
          <a:xfrm>
            <a:off x="7610120" y="5121871"/>
            <a:ext cx="242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Cain &amp; Abel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8312044" y="3610650"/>
            <a:ext cx="248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Methuselah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73072" y="2043389"/>
            <a:ext cx="509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Shem, Ham &amp; Japheth</a:t>
            </a:r>
          </a:p>
        </p:txBody>
      </p:sp>
    </p:spTree>
    <p:extLst>
      <p:ext uri="{BB962C8B-B14F-4D97-AF65-F5344CB8AC3E}">
        <p14:creationId xmlns:p14="http://schemas.microsoft.com/office/powerpoint/2010/main" val="16121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ANTEDILUVIAN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48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96288" y="1914435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Garden of Eden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its rivers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DFEEBF-3EF1-4503-4140-66BE92FB71B3}"/>
              </a:ext>
            </a:extLst>
          </p:cNvPr>
          <p:cNvSpPr txBox="1"/>
          <p:nvPr/>
        </p:nvSpPr>
        <p:spPr>
          <a:xfrm>
            <a:off x="747638" y="4104183"/>
            <a:ext cx="509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Mountains of Ararat</a:t>
            </a:r>
          </a:p>
        </p:txBody>
      </p:sp>
    </p:spTree>
    <p:extLst>
      <p:ext uri="{BB962C8B-B14F-4D97-AF65-F5344CB8AC3E}">
        <p14:creationId xmlns:p14="http://schemas.microsoft.com/office/powerpoint/2010/main" val="244521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A2593E-84D8-BED6-22FA-BEEAB40B2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Freeform 3">
            <a:extLst>
              <a:ext uri="{FF2B5EF4-FFF2-40B4-BE49-F238E27FC236}">
                <a16:creationId xmlns:a16="http://schemas.microsoft.com/office/drawing/2014/main" id="{92525C62-1AEA-4E4E-8C79-A484A4059601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>
            <a:extLst>
              <a:ext uri="{FF2B5EF4-FFF2-40B4-BE49-F238E27FC236}">
                <a16:creationId xmlns:a16="http://schemas.microsoft.com/office/drawing/2014/main" id="{BD2F4C82-3301-1E3A-C917-10A02EF568D4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>
            <a:extLst>
              <a:ext uri="{FF2B5EF4-FFF2-40B4-BE49-F238E27FC236}">
                <a16:creationId xmlns:a16="http://schemas.microsoft.com/office/drawing/2014/main" id="{914BCFFF-E728-4DAA-6009-A136C4D980A1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>
            <a:extLst>
              <a:ext uri="{FF2B5EF4-FFF2-40B4-BE49-F238E27FC236}">
                <a16:creationId xmlns:a16="http://schemas.microsoft.com/office/drawing/2014/main" id="{2F03AC9C-A36F-8811-0DFA-B808800035FF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7">
            <a:extLst>
              <a:ext uri="{FF2B5EF4-FFF2-40B4-BE49-F238E27FC236}">
                <a16:creationId xmlns:a16="http://schemas.microsoft.com/office/drawing/2014/main" id="{4A52934A-80B0-A1AC-F2B6-D2B2112BCE1A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8">
            <a:extLst>
              <a:ext uri="{FF2B5EF4-FFF2-40B4-BE49-F238E27FC236}">
                <a16:creationId xmlns:a16="http://schemas.microsoft.com/office/drawing/2014/main" id="{424F039B-721A-89AE-E847-306A2D2C960F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F1C195C1-D259-49F0-FA88-ADFE1048DCE4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EE341CE3-3F87-A6A5-9409-D3F6F7A9D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55" name="Freeform 11">
            <a:extLst>
              <a:ext uri="{FF2B5EF4-FFF2-40B4-BE49-F238E27FC236}">
                <a16:creationId xmlns:a16="http://schemas.microsoft.com/office/drawing/2014/main" id="{441353D0-F780-3AAD-0373-BA2C16FC9B6A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Freeform 12">
            <a:extLst>
              <a:ext uri="{FF2B5EF4-FFF2-40B4-BE49-F238E27FC236}">
                <a16:creationId xmlns:a16="http://schemas.microsoft.com/office/drawing/2014/main" id="{71A25957-629B-95E8-3CDE-AAA40D2138F1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Freeform 13">
            <a:extLst>
              <a:ext uri="{FF2B5EF4-FFF2-40B4-BE49-F238E27FC236}">
                <a16:creationId xmlns:a16="http://schemas.microsoft.com/office/drawing/2014/main" id="{F20B1CF9-ADA1-938F-75DA-51D6EB581B74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Freeform 14">
            <a:extLst>
              <a:ext uri="{FF2B5EF4-FFF2-40B4-BE49-F238E27FC236}">
                <a16:creationId xmlns:a16="http://schemas.microsoft.com/office/drawing/2014/main" id="{E793A2DB-C3B5-B690-30F4-1BC6B8F8B661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Freeform 15">
            <a:extLst>
              <a:ext uri="{FF2B5EF4-FFF2-40B4-BE49-F238E27FC236}">
                <a16:creationId xmlns:a16="http://schemas.microsoft.com/office/drawing/2014/main" id="{9E163F67-0157-BB5E-08F0-1A53E8848A4F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Freeform 16">
            <a:extLst>
              <a:ext uri="{FF2B5EF4-FFF2-40B4-BE49-F238E27FC236}">
                <a16:creationId xmlns:a16="http://schemas.microsoft.com/office/drawing/2014/main" id="{17D52A1A-68CC-5AD2-1F77-F0B1BBDDFA82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Freeform 17">
            <a:extLst>
              <a:ext uri="{FF2B5EF4-FFF2-40B4-BE49-F238E27FC236}">
                <a16:creationId xmlns:a16="http://schemas.microsoft.com/office/drawing/2014/main" id="{516C58C1-09EB-4962-5FB9-01B3177B45D4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Freeform 18">
            <a:extLst>
              <a:ext uri="{FF2B5EF4-FFF2-40B4-BE49-F238E27FC236}">
                <a16:creationId xmlns:a16="http://schemas.microsoft.com/office/drawing/2014/main" id="{B83115A8-2336-B1C4-B5B4-BBD52906E135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Freeform 19">
            <a:extLst>
              <a:ext uri="{FF2B5EF4-FFF2-40B4-BE49-F238E27FC236}">
                <a16:creationId xmlns:a16="http://schemas.microsoft.com/office/drawing/2014/main" id="{76D2F812-F12E-3FFB-792A-2DF04C4B31E8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A9BA225B-F448-CDC1-59B8-1C206996B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48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  “Garden of Eden”</a:t>
            </a:r>
          </a:p>
        </p:txBody>
      </p:sp>
      <p:sp>
        <p:nvSpPr>
          <p:cNvPr id="6165" name="Line 21">
            <a:extLst>
              <a:ext uri="{FF2B5EF4-FFF2-40B4-BE49-F238E27FC236}">
                <a16:creationId xmlns:a16="http://schemas.microsoft.com/office/drawing/2014/main" id="{AAA67891-69F1-F267-C49B-8585A9A61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990600"/>
            <a:ext cx="12954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Text Box 22">
            <a:extLst>
              <a:ext uri="{FF2B5EF4-FFF2-40B4-BE49-F238E27FC236}">
                <a16:creationId xmlns:a16="http://schemas.microsoft.com/office/drawing/2014/main" id="{2C4DE228-CC36-DD1B-4558-57509F76A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4281488"/>
            <a:ext cx="990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>
                <a:latin typeface="Arial" panose="020B0604020202020204" pitchFamily="34" charset="0"/>
              </a:rPr>
              <a:t>??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6FE0F16-963A-35F0-BA6C-9547AB2CF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1" name="Freeform 3">
            <a:extLst>
              <a:ext uri="{FF2B5EF4-FFF2-40B4-BE49-F238E27FC236}">
                <a16:creationId xmlns:a16="http://schemas.microsoft.com/office/drawing/2014/main" id="{BEF40639-5410-162A-8CE7-BC22EB96BDFE}"/>
              </a:ext>
            </a:extLst>
          </p:cNvPr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2147483646 w 2438"/>
              <a:gd name="T1" fmla="*/ 2147483646 h 2055"/>
              <a:gd name="T2" fmla="*/ 2147483646 w 2438"/>
              <a:gd name="T3" fmla="*/ 2147483646 h 2055"/>
              <a:gd name="T4" fmla="*/ 2147483646 w 2438"/>
              <a:gd name="T5" fmla="*/ 2147483646 h 2055"/>
              <a:gd name="T6" fmla="*/ 2147483646 w 2438"/>
              <a:gd name="T7" fmla="*/ 2147483646 h 2055"/>
              <a:gd name="T8" fmla="*/ 2147483646 w 2438"/>
              <a:gd name="T9" fmla="*/ 2147483646 h 2055"/>
              <a:gd name="T10" fmla="*/ 2147483646 w 2438"/>
              <a:gd name="T11" fmla="*/ 2147483646 h 2055"/>
              <a:gd name="T12" fmla="*/ 2147483646 w 2438"/>
              <a:gd name="T13" fmla="*/ 2147483646 h 2055"/>
              <a:gd name="T14" fmla="*/ 2147483646 w 2438"/>
              <a:gd name="T15" fmla="*/ 2147483646 h 2055"/>
              <a:gd name="T16" fmla="*/ 2147483646 w 2438"/>
              <a:gd name="T17" fmla="*/ 2147483646 h 2055"/>
              <a:gd name="T18" fmla="*/ 2147483646 w 2438"/>
              <a:gd name="T19" fmla="*/ 2147483646 h 2055"/>
              <a:gd name="T20" fmla="*/ 2147483646 w 2438"/>
              <a:gd name="T21" fmla="*/ 2147483646 h 2055"/>
              <a:gd name="T22" fmla="*/ 2147483646 w 2438"/>
              <a:gd name="T23" fmla="*/ 2147483646 h 2055"/>
              <a:gd name="T24" fmla="*/ 2147483646 w 2438"/>
              <a:gd name="T25" fmla="*/ 2147483646 h 2055"/>
              <a:gd name="T26" fmla="*/ 2147483646 w 2438"/>
              <a:gd name="T27" fmla="*/ 2147483646 h 2055"/>
              <a:gd name="T28" fmla="*/ 2147483646 w 2438"/>
              <a:gd name="T29" fmla="*/ 2147483646 h 2055"/>
              <a:gd name="T30" fmla="*/ 2147483646 w 2438"/>
              <a:gd name="T31" fmla="*/ 2147483646 h 2055"/>
              <a:gd name="T32" fmla="*/ 2147483646 w 2438"/>
              <a:gd name="T33" fmla="*/ 2147483646 h 2055"/>
              <a:gd name="T34" fmla="*/ 2147483646 w 2438"/>
              <a:gd name="T35" fmla="*/ 2147483646 h 2055"/>
              <a:gd name="T36" fmla="*/ 2147483646 w 2438"/>
              <a:gd name="T37" fmla="*/ 2147483646 h 2055"/>
              <a:gd name="T38" fmla="*/ 2147483646 w 2438"/>
              <a:gd name="T39" fmla="*/ 2147483646 h 2055"/>
              <a:gd name="T40" fmla="*/ 2147483646 w 2438"/>
              <a:gd name="T41" fmla="*/ 2147483646 h 2055"/>
              <a:gd name="T42" fmla="*/ 2147483646 w 2438"/>
              <a:gd name="T43" fmla="*/ 2147483646 h 2055"/>
              <a:gd name="T44" fmla="*/ 2147483646 w 2438"/>
              <a:gd name="T45" fmla="*/ 2147483646 h 2055"/>
              <a:gd name="T46" fmla="*/ 2147483646 w 2438"/>
              <a:gd name="T47" fmla="*/ 2147483646 h 2055"/>
              <a:gd name="T48" fmla="*/ 2147483646 w 2438"/>
              <a:gd name="T49" fmla="*/ 2147483646 h 2055"/>
              <a:gd name="T50" fmla="*/ 2147483646 w 2438"/>
              <a:gd name="T51" fmla="*/ 2147483646 h 2055"/>
              <a:gd name="T52" fmla="*/ 2147483646 w 2438"/>
              <a:gd name="T53" fmla="*/ 2147483646 h 2055"/>
              <a:gd name="T54" fmla="*/ 2147483646 w 2438"/>
              <a:gd name="T55" fmla="*/ 2147483646 h 2055"/>
              <a:gd name="T56" fmla="*/ 2147483646 w 2438"/>
              <a:gd name="T57" fmla="*/ 2147483646 h 2055"/>
              <a:gd name="T58" fmla="*/ 2147483646 w 2438"/>
              <a:gd name="T59" fmla="*/ 2147483646 h 2055"/>
              <a:gd name="T60" fmla="*/ 2147483646 w 2438"/>
              <a:gd name="T61" fmla="*/ 2147483646 h 2055"/>
              <a:gd name="T62" fmla="*/ 2147483646 w 2438"/>
              <a:gd name="T63" fmla="*/ 2147483646 h 2055"/>
              <a:gd name="T64" fmla="*/ 2147483646 w 2438"/>
              <a:gd name="T65" fmla="*/ 2147483646 h 2055"/>
              <a:gd name="T66" fmla="*/ 2147483646 w 2438"/>
              <a:gd name="T67" fmla="*/ 2147483646 h 2055"/>
              <a:gd name="T68" fmla="*/ 0 w 2438"/>
              <a:gd name="T69" fmla="*/ 2147483646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>
            <a:extLst>
              <a:ext uri="{FF2B5EF4-FFF2-40B4-BE49-F238E27FC236}">
                <a16:creationId xmlns:a16="http://schemas.microsoft.com/office/drawing/2014/main" id="{7054B4D9-B2D5-4E09-4AD9-508C7FDC44BF}"/>
              </a:ext>
            </a:extLst>
          </p:cNvPr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2147483646 w 255"/>
              <a:gd name="T1" fmla="*/ 2147483646 h 214"/>
              <a:gd name="T2" fmla="*/ 2147483646 w 255"/>
              <a:gd name="T3" fmla="*/ 2147483646 h 214"/>
              <a:gd name="T4" fmla="*/ 2147483646 w 255"/>
              <a:gd name="T5" fmla="*/ 2147483646 h 214"/>
              <a:gd name="T6" fmla="*/ 2147483646 w 255"/>
              <a:gd name="T7" fmla="*/ 2147483646 h 214"/>
              <a:gd name="T8" fmla="*/ 0 w 255"/>
              <a:gd name="T9" fmla="*/ 2147483646 h 214"/>
              <a:gd name="T10" fmla="*/ 2147483646 w 255"/>
              <a:gd name="T11" fmla="*/ 2147483646 h 214"/>
              <a:gd name="T12" fmla="*/ 2147483646 w 255"/>
              <a:gd name="T13" fmla="*/ 2147483646 h 214"/>
              <a:gd name="T14" fmla="*/ 2147483646 w 255"/>
              <a:gd name="T15" fmla="*/ 2147483646 h 214"/>
              <a:gd name="T16" fmla="*/ 2147483646 w 255"/>
              <a:gd name="T17" fmla="*/ 2147483646 h 214"/>
              <a:gd name="T18" fmla="*/ 2147483646 w 255"/>
              <a:gd name="T19" fmla="*/ 2147483646 h 214"/>
              <a:gd name="T20" fmla="*/ 2147483646 w 255"/>
              <a:gd name="T21" fmla="*/ 2147483646 h 214"/>
              <a:gd name="T22" fmla="*/ 2147483646 w 255"/>
              <a:gd name="T23" fmla="*/ 2147483646 h 214"/>
              <a:gd name="T24" fmla="*/ 2147483646 w 255"/>
              <a:gd name="T25" fmla="*/ 2147483646 h 214"/>
              <a:gd name="T26" fmla="*/ 2147483646 w 255"/>
              <a:gd name="T27" fmla="*/ 2147483646 h 214"/>
              <a:gd name="T28" fmla="*/ 2147483646 w 255"/>
              <a:gd name="T29" fmla="*/ 2147483646 h 214"/>
              <a:gd name="T30" fmla="*/ 2147483646 w 255"/>
              <a:gd name="T31" fmla="*/ 2147483646 h 214"/>
              <a:gd name="T32" fmla="*/ 2147483646 w 255"/>
              <a:gd name="T33" fmla="*/ 2147483646 h 214"/>
              <a:gd name="T34" fmla="*/ 2147483646 w 255"/>
              <a:gd name="T35" fmla="*/ 2147483646 h 214"/>
              <a:gd name="T36" fmla="*/ 2147483646 w 255"/>
              <a:gd name="T37" fmla="*/ 2147483646 h 214"/>
              <a:gd name="T38" fmla="*/ 2147483646 w 255"/>
              <a:gd name="T39" fmla="*/ 2147483646 h 214"/>
              <a:gd name="T40" fmla="*/ 2147483646 w 255"/>
              <a:gd name="T41" fmla="*/ 2147483646 h 214"/>
              <a:gd name="T42" fmla="*/ 2147483646 w 255"/>
              <a:gd name="T43" fmla="*/ 2147483646 h 214"/>
              <a:gd name="T44" fmla="*/ 2147483646 w 255"/>
              <a:gd name="T45" fmla="*/ 2147483646 h 214"/>
              <a:gd name="T46" fmla="*/ 2147483646 w 255"/>
              <a:gd name="T47" fmla="*/ 2147483646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>
            <a:extLst>
              <a:ext uri="{FF2B5EF4-FFF2-40B4-BE49-F238E27FC236}">
                <a16:creationId xmlns:a16="http://schemas.microsoft.com/office/drawing/2014/main" id="{CAEE6359-639A-3C85-3E5C-A0A92C6DC604}"/>
              </a:ext>
            </a:extLst>
          </p:cNvPr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2147483646 h 486"/>
              <a:gd name="T2" fmla="*/ 2147483646 w 542"/>
              <a:gd name="T3" fmla="*/ 2147483646 h 486"/>
              <a:gd name="T4" fmla="*/ 2147483646 w 542"/>
              <a:gd name="T5" fmla="*/ 2147483646 h 486"/>
              <a:gd name="T6" fmla="*/ 2147483646 w 542"/>
              <a:gd name="T7" fmla="*/ 2147483646 h 486"/>
              <a:gd name="T8" fmla="*/ 2147483646 w 542"/>
              <a:gd name="T9" fmla="*/ 2147483646 h 486"/>
              <a:gd name="T10" fmla="*/ 2147483646 w 542"/>
              <a:gd name="T11" fmla="*/ 2147483646 h 486"/>
              <a:gd name="T12" fmla="*/ 2147483646 w 542"/>
              <a:gd name="T13" fmla="*/ 2147483646 h 486"/>
              <a:gd name="T14" fmla="*/ 2147483646 w 542"/>
              <a:gd name="T15" fmla="*/ 2147483646 h 486"/>
              <a:gd name="T16" fmla="*/ 2147483646 w 542"/>
              <a:gd name="T17" fmla="*/ 2147483646 h 486"/>
              <a:gd name="T18" fmla="*/ 2147483646 w 542"/>
              <a:gd name="T19" fmla="*/ 2147483646 h 486"/>
              <a:gd name="T20" fmla="*/ 2147483646 w 542"/>
              <a:gd name="T21" fmla="*/ 2147483646 h 486"/>
              <a:gd name="T22" fmla="*/ 2147483646 w 542"/>
              <a:gd name="T23" fmla="*/ 2147483646 h 486"/>
              <a:gd name="T24" fmla="*/ 2147483646 w 542"/>
              <a:gd name="T25" fmla="*/ 2147483646 h 486"/>
              <a:gd name="T26" fmla="*/ 2147483646 w 542"/>
              <a:gd name="T27" fmla="*/ 2147483646 h 486"/>
              <a:gd name="T28" fmla="*/ 2147483646 w 542"/>
              <a:gd name="T29" fmla="*/ 2147483646 h 486"/>
              <a:gd name="T30" fmla="*/ 2147483646 w 542"/>
              <a:gd name="T31" fmla="*/ 2147483646 h 486"/>
              <a:gd name="T32" fmla="*/ 2147483646 w 542"/>
              <a:gd name="T33" fmla="*/ 2147483646 h 486"/>
              <a:gd name="T34" fmla="*/ 2147483646 w 542"/>
              <a:gd name="T35" fmla="*/ 2147483646 h 486"/>
              <a:gd name="T36" fmla="*/ 2147483646 w 542"/>
              <a:gd name="T37" fmla="*/ 2147483646 h 486"/>
              <a:gd name="T38" fmla="*/ 2147483646 w 542"/>
              <a:gd name="T39" fmla="*/ 2147483646 h 486"/>
              <a:gd name="T40" fmla="*/ 2147483646 w 542"/>
              <a:gd name="T41" fmla="*/ 2147483646 h 486"/>
              <a:gd name="T42" fmla="*/ 2147483646 w 542"/>
              <a:gd name="T43" fmla="*/ 2147483646 h 486"/>
              <a:gd name="T44" fmla="*/ 2147483646 w 542"/>
              <a:gd name="T45" fmla="*/ 2147483646 h 486"/>
              <a:gd name="T46" fmla="*/ 2147483646 w 542"/>
              <a:gd name="T47" fmla="*/ 2147483646 h 486"/>
              <a:gd name="T48" fmla="*/ 2147483646 w 542"/>
              <a:gd name="T49" fmla="*/ 2147483646 h 486"/>
              <a:gd name="T50" fmla="*/ 2147483646 w 542"/>
              <a:gd name="T51" fmla="*/ 2147483646 h 486"/>
              <a:gd name="T52" fmla="*/ 2147483646 w 542"/>
              <a:gd name="T53" fmla="*/ 2147483646 h 486"/>
              <a:gd name="T54" fmla="*/ 2147483646 w 542"/>
              <a:gd name="T55" fmla="*/ 2147483646 h 486"/>
              <a:gd name="T56" fmla="*/ 2147483646 w 542"/>
              <a:gd name="T57" fmla="*/ 2147483646 h 486"/>
              <a:gd name="T58" fmla="*/ 2147483646 w 542"/>
              <a:gd name="T59" fmla="*/ 2147483646 h 486"/>
              <a:gd name="T60" fmla="*/ 2147483646 w 542"/>
              <a:gd name="T61" fmla="*/ 2147483646 h 486"/>
              <a:gd name="T62" fmla="*/ 2147483646 w 542"/>
              <a:gd name="T63" fmla="*/ 2147483646 h 486"/>
              <a:gd name="T64" fmla="*/ 2147483646 w 542"/>
              <a:gd name="T65" fmla="*/ 2147483646 h 486"/>
              <a:gd name="T66" fmla="*/ 2147483646 w 542"/>
              <a:gd name="T67" fmla="*/ 2147483646 h 486"/>
              <a:gd name="T68" fmla="*/ 2147483646 w 542"/>
              <a:gd name="T69" fmla="*/ 2147483646 h 486"/>
              <a:gd name="T70" fmla="*/ 2147483646 w 542"/>
              <a:gd name="T71" fmla="*/ 2147483646 h 486"/>
              <a:gd name="T72" fmla="*/ 2147483646 w 542"/>
              <a:gd name="T73" fmla="*/ 2147483646 h 486"/>
              <a:gd name="T74" fmla="*/ 2147483646 w 542"/>
              <a:gd name="T75" fmla="*/ 2147483646 h 486"/>
              <a:gd name="T76" fmla="*/ 2147483646 w 542"/>
              <a:gd name="T77" fmla="*/ 2147483646 h 486"/>
              <a:gd name="T78" fmla="*/ 2147483646 w 542"/>
              <a:gd name="T79" fmla="*/ 2147483646 h 486"/>
              <a:gd name="T80" fmla="*/ 2147483646 w 542"/>
              <a:gd name="T81" fmla="*/ 2147483646 h 486"/>
              <a:gd name="T82" fmla="*/ 2147483646 w 542"/>
              <a:gd name="T83" fmla="*/ 2147483646 h 486"/>
              <a:gd name="T84" fmla="*/ 2147483646 w 542"/>
              <a:gd name="T85" fmla="*/ 2147483646 h 486"/>
              <a:gd name="T86" fmla="*/ 2147483646 w 542"/>
              <a:gd name="T87" fmla="*/ 2147483646 h 486"/>
              <a:gd name="T88" fmla="*/ 2147483646 w 542"/>
              <a:gd name="T89" fmla="*/ 2147483646 h 486"/>
              <a:gd name="T90" fmla="*/ 2147483646 w 542"/>
              <a:gd name="T91" fmla="*/ 2147483646 h 486"/>
              <a:gd name="T92" fmla="*/ 2147483646 w 542"/>
              <a:gd name="T93" fmla="*/ 2147483646 h 486"/>
              <a:gd name="T94" fmla="*/ 0 w 542"/>
              <a:gd name="T95" fmla="*/ 2147483646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>
            <a:extLst>
              <a:ext uri="{FF2B5EF4-FFF2-40B4-BE49-F238E27FC236}">
                <a16:creationId xmlns:a16="http://schemas.microsoft.com/office/drawing/2014/main" id="{232AF0DD-92D9-52FB-E3FD-4F755E30285A}"/>
              </a:ext>
            </a:extLst>
          </p:cNvPr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2147483646 w 655"/>
              <a:gd name="T1" fmla="*/ 2147483646 h 614"/>
              <a:gd name="T2" fmla="*/ 2147483646 w 655"/>
              <a:gd name="T3" fmla="*/ 2147483646 h 614"/>
              <a:gd name="T4" fmla="*/ 2147483646 w 655"/>
              <a:gd name="T5" fmla="*/ 2147483646 h 614"/>
              <a:gd name="T6" fmla="*/ 2147483646 w 655"/>
              <a:gd name="T7" fmla="*/ 2147483646 h 614"/>
              <a:gd name="T8" fmla="*/ 2147483646 w 655"/>
              <a:gd name="T9" fmla="*/ 2147483646 h 614"/>
              <a:gd name="T10" fmla="*/ 2147483646 w 655"/>
              <a:gd name="T11" fmla="*/ 2147483646 h 614"/>
              <a:gd name="T12" fmla="*/ 2147483646 w 655"/>
              <a:gd name="T13" fmla="*/ 2147483646 h 614"/>
              <a:gd name="T14" fmla="*/ 2147483646 w 655"/>
              <a:gd name="T15" fmla="*/ 2147483646 h 614"/>
              <a:gd name="T16" fmla="*/ 2147483646 w 655"/>
              <a:gd name="T17" fmla="*/ 2147483646 h 614"/>
              <a:gd name="T18" fmla="*/ 2147483646 w 655"/>
              <a:gd name="T19" fmla="*/ 2147483646 h 614"/>
              <a:gd name="T20" fmla="*/ 2147483646 w 655"/>
              <a:gd name="T21" fmla="*/ 2147483646 h 614"/>
              <a:gd name="T22" fmla="*/ 2147483646 w 655"/>
              <a:gd name="T23" fmla="*/ 2147483646 h 614"/>
              <a:gd name="T24" fmla="*/ 2147483646 w 655"/>
              <a:gd name="T25" fmla="*/ 0 h 614"/>
              <a:gd name="T26" fmla="*/ 2147483646 w 655"/>
              <a:gd name="T27" fmla="*/ 2147483646 h 614"/>
              <a:gd name="T28" fmla="*/ 0 w 655"/>
              <a:gd name="T29" fmla="*/ 2147483646 h 614"/>
              <a:gd name="T30" fmla="*/ 2147483646 w 655"/>
              <a:gd name="T31" fmla="*/ 2147483646 h 614"/>
              <a:gd name="T32" fmla="*/ 2147483646 w 655"/>
              <a:gd name="T33" fmla="*/ 2147483646 h 614"/>
              <a:gd name="T34" fmla="*/ 2147483646 w 655"/>
              <a:gd name="T35" fmla="*/ 2147483646 h 614"/>
              <a:gd name="T36" fmla="*/ 2147483646 w 655"/>
              <a:gd name="T37" fmla="*/ 2147483646 h 614"/>
              <a:gd name="T38" fmla="*/ 2147483646 w 655"/>
              <a:gd name="T39" fmla="*/ 2147483646 h 614"/>
              <a:gd name="T40" fmla="*/ 2147483646 w 655"/>
              <a:gd name="T41" fmla="*/ 2147483646 h 614"/>
              <a:gd name="T42" fmla="*/ 2147483646 w 655"/>
              <a:gd name="T43" fmla="*/ 2147483646 h 614"/>
              <a:gd name="T44" fmla="*/ 2147483646 w 655"/>
              <a:gd name="T45" fmla="*/ 2147483646 h 614"/>
              <a:gd name="T46" fmla="*/ 2147483646 w 655"/>
              <a:gd name="T47" fmla="*/ 2147483646 h 614"/>
              <a:gd name="T48" fmla="*/ 2147483646 w 655"/>
              <a:gd name="T49" fmla="*/ 2147483646 h 614"/>
              <a:gd name="T50" fmla="*/ 2147483646 w 655"/>
              <a:gd name="T51" fmla="*/ 2147483646 h 614"/>
              <a:gd name="T52" fmla="*/ 2147483646 w 655"/>
              <a:gd name="T53" fmla="*/ 2147483646 h 614"/>
              <a:gd name="T54" fmla="*/ 2147483646 w 655"/>
              <a:gd name="T55" fmla="*/ 2147483646 h 614"/>
              <a:gd name="T56" fmla="*/ 2147483646 w 655"/>
              <a:gd name="T57" fmla="*/ 2147483646 h 614"/>
              <a:gd name="T58" fmla="*/ 2147483646 w 655"/>
              <a:gd name="T59" fmla="*/ 2147483646 h 614"/>
              <a:gd name="T60" fmla="*/ 2147483646 w 655"/>
              <a:gd name="T61" fmla="*/ 2147483646 h 614"/>
              <a:gd name="T62" fmla="*/ 2147483646 w 655"/>
              <a:gd name="T63" fmla="*/ 2147483646 h 614"/>
              <a:gd name="T64" fmla="*/ 2147483646 w 655"/>
              <a:gd name="T65" fmla="*/ 2147483646 h 614"/>
              <a:gd name="T66" fmla="*/ 2147483646 w 655"/>
              <a:gd name="T67" fmla="*/ 2147483646 h 614"/>
              <a:gd name="T68" fmla="*/ 2147483646 w 655"/>
              <a:gd name="T69" fmla="*/ 2147483646 h 614"/>
              <a:gd name="T70" fmla="*/ 2147483646 w 655"/>
              <a:gd name="T71" fmla="*/ 2147483646 h 614"/>
              <a:gd name="T72" fmla="*/ 2147483646 w 655"/>
              <a:gd name="T73" fmla="*/ 2147483646 h 614"/>
              <a:gd name="T74" fmla="*/ 2147483646 w 655"/>
              <a:gd name="T75" fmla="*/ 2147483646 h 614"/>
              <a:gd name="T76" fmla="*/ 2147483646 w 655"/>
              <a:gd name="T77" fmla="*/ 2147483646 h 614"/>
              <a:gd name="T78" fmla="*/ 2147483646 w 655"/>
              <a:gd name="T79" fmla="*/ 2147483646 h 614"/>
              <a:gd name="T80" fmla="*/ 2147483646 w 655"/>
              <a:gd name="T81" fmla="*/ 2147483646 h 614"/>
              <a:gd name="T82" fmla="*/ 2147483646 w 655"/>
              <a:gd name="T83" fmla="*/ 2147483646 h 614"/>
              <a:gd name="T84" fmla="*/ 2147483646 w 655"/>
              <a:gd name="T85" fmla="*/ 2147483646 h 614"/>
              <a:gd name="T86" fmla="*/ 2147483646 w 655"/>
              <a:gd name="T87" fmla="*/ 2147483646 h 614"/>
              <a:gd name="T88" fmla="*/ 2147483646 w 655"/>
              <a:gd name="T89" fmla="*/ 2147483646 h 614"/>
              <a:gd name="T90" fmla="*/ 2147483646 w 655"/>
              <a:gd name="T91" fmla="*/ 2147483646 h 614"/>
              <a:gd name="T92" fmla="*/ 2147483646 w 655"/>
              <a:gd name="T93" fmla="*/ 2147483646 h 614"/>
              <a:gd name="T94" fmla="*/ 2147483646 w 655"/>
              <a:gd name="T95" fmla="*/ 2147483646 h 614"/>
              <a:gd name="T96" fmla="*/ 2147483646 w 655"/>
              <a:gd name="T97" fmla="*/ 2147483646 h 614"/>
              <a:gd name="T98" fmla="*/ 2147483646 w 655"/>
              <a:gd name="T99" fmla="*/ 2147483646 h 614"/>
              <a:gd name="T100" fmla="*/ 2147483646 w 655"/>
              <a:gd name="T101" fmla="*/ 2147483646 h 614"/>
              <a:gd name="T102" fmla="*/ 2147483646 w 655"/>
              <a:gd name="T103" fmla="*/ 2147483646 h 614"/>
              <a:gd name="T104" fmla="*/ 2147483646 w 655"/>
              <a:gd name="T105" fmla="*/ 2147483646 h 614"/>
              <a:gd name="T106" fmla="*/ 2147483646 w 655"/>
              <a:gd name="T107" fmla="*/ 2147483646 h 614"/>
              <a:gd name="T108" fmla="*/ 2147483646 w 655"/>
              <a:gd name="T109" fmla="*/ 2147483646 h 614"/>
              <a:gd name="T110" fmla="*/ 2147483646 w 655"/>
              <a:gd name="T111" fmla="*/ 2147483646 h 614"/>
              <a:gd name="T112" fmla="*/ 2147483646 w 655"/>
              <a:gd name="T113" fmla="*/ 2147483646 h 614"/>
              <a:gd name="T114" fmla="*/ 2147483646 w 655"/>
              <a:gd name="T115" fmla="*/ 2147483646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7">
            <a:extLst>
              <a:ext uri="{FF2B5EF4-FFF2-40B4-BE49-F238E27FC236}">
                <a16:creationId xmlns:a16="http://schemas.microsoft.com/office/drawing/2014/main" id="{8656FD04-2722-2892-E085-2CFF52BB31A1}"/>
              </a:ext>
            </a:extLst>
          </p:cNvPr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2147483646 w 337"/>
              <a:gd name="T3" fmla="*/ 2147483646 h 1143"/>
              <a:gd name="T4" fmla="*/ 2147483646 w 337"/>
              <a:gd name="T5" fmla="*/ 2147483646 h 1143"/>
              <a:gd name="T6" fmla="*/ 2147483646 w 337"/>
              <a:gd name="T7" fmla="*/ 2147483646 h 1143"/>
              <a:gd name="T8" fmla="*/ 2147483646 w 337"/>
              <a:gd name="T9" fmla="*/ 2147483646 h 1143"/>
              <a:gd name="T10" fmla="*/ 2147483646 w 337"/>
              <a:gd name="T11" fmla="*/ 2147483646 h 1143"/>
              <a:gd name="T12" fmla="*/ 2147483646 w 337"/>
              <a:gd name="T13" fmla="*/ 2147483646 h 1143"/>
              <a:gd name="T14" fmla="*/ 2147483646 w 337"/>
              <a:gd name="T15" fmla="*/ 2147483646 h 1143"/>
              <a:gd name="T16" fmla="*/ 2147483646 w 337"/>
              <a:gd name="T17" fmla="*/ 2147483646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8">
            <a:extLst>
              <a:ext uri="{FF2B5EF4-FFF2-40B4-BE49-F238E27FC236}">
                <a16:creationId xmlns:a16="http://schemas.microsoft.com/office/drawing/2014/main" id="{C61C2652-4E9F-EF7B-B21E-4F6CF1C1A814}"/>
              </a:ext>
            </a:extLst>
          </p:cNvPr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2147483646 h 261"/>
              <a:gd name="T2" fmla="*/ 2147483646 w 147"/>
              <a:gd name="T3" fmla="*/ 2147483646 h 261"/>
              <a:gd name="T4" fmla="*/ 2147483646 w 147"/>
              <a:gd name="T5" fmla="*/ 2147483646 h 261"/>
              <a:gd name="T6" fmla="*/ 2147483646 w 147"/>
              <a:gd name="T7" fmla="*/ 2147483646 h 261"/>
              <a:gd name="T8" fmla="*/ 2147483646 w 147"/>
              <a:gd name="T9" fmla="*/ 2147483646 h 261"/>
              <a:gd name="T10" fmla="*/ 2147483646 w 147"/>
              <a:gd name="T11" fmla="*/ 2147483646 h 261"/>
              <a:gd name="T12" fmla="*/ 2147483646 w 147"/>
              <a:gd name="T13" fmla="*/ 2147483646 h 261"/>
              <a:gd name="T14" fmla="*/ 2147483646 w 147"/>
              <a:gd name="T15" fmla="*/ 2147483646 h 261"/>
              <a:gd name="T16" fmla="*/ 2147483646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9">
            <a:extLst>
              <a:ext uri="{FF2B5EF4-FFF2-40B4-BE49-F238E27FC236}">
                <a16:creationId xmlns:a16="http://schemas.microsoft.com/office/drawing/2014/main" id="{D29FCBA3-1955-166B-0E47-8F68FBB24907}"/>
              </a:ext>
            </a:extLst>
          </p:cNvPr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2147483646 h 198"/>
              <a:gd name="T2" fmla="*/ 2147483646 w 51"/>
              <a:gd name="T3" fmla="*/ 2147483646 h 198"/>
              <a:gd name="T4" fmla="*/ 2147483646 w 51"/>
              <a:gd name="T5" fmla="*/ 2147483646 h 198"/>
              <a:gd name="T6" fmla="*/ 2147483646 w 51"/>
              <a:gd name="T7" fmla="*/ 2147483646 h 198"/>
              <a:gd name="T8" fmla="*/ 2147483646 w 51"/>
              <a:gd name="T9" fmla="*/ 2147483646 h 198"/>
              <a:gd name="T10" fmla="*/ 2147483646 w 51"/>
              <a:gd name="T11" fmla="*/ 2147483646 h 198"/>
              <a:gd name="T12" fmla="*/ 2147483646 w 51"/>
              <a:gd name="T13" fmla="*/ 2147483646 h 198"/>
              <a:gd name="T14" fmla="*/ 2147483646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E9AF9BDC-D1CC-63D2-F3F4-1D09611DB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9" name="Freeform 11">
            <a:extLst>
              <a:ext uri="{FF2B5EF4-FFF2-40B4-BE49-F238E27FC236}">
                <a16:creationId xmlns:a16="http://schemas.microsoft.com/office/drawing/2014/main" id="{C70F4B89-08C0-0542-66DA-5055A687BA33}"/>
              </a:ext>
            </a:extLst>
          </p:cNvPr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2147483646 w 85"/>
              <a:gd name="T1" fmla="*/ 2147483646 h 103"/>
              <a:gd name="T2" fmla="*/ 2147483646 w 85"/>
              <a:gd name="T3" fmla="*/ 2147483646 h 103"/>
              <a:gd name="T4" fmla="*/ 2147483646 w 85"/>
              <a:gd name="T5" fmla="*/ 2147483646 h 103"/>
              <a:gd name="T6" fmla="*/ 2147483646 w 85"/>
              <a:gd name="T7" fmla="*/ 2147483646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Freeform 12">
            <a:extLst>
              <a:ext uri="{FF2B5EF4-FFF2-40B4-BE49-F238E27FC236}">
                <a16:creationId xmlns:a16="http://schemas.microsoft.com/office/drawing/2014/main" id="{97BF987C-4311-7A5A-1299-2ED1AFDDB3BD}"/>
              </a:ext>
            </a:extLst>
          </p:cNvPr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2147483646 w 61"/>
              <a:gd name="T1" fmla="*/ 2147483646 h 111"/>
              <a:gd name="T2" fmla="*/ 2147483646 w 61"/>
              <a:gd name="T3" fmla="*/ 2147483646 h 111"/>
              <a:gd name="T4" fmla="*/ 2147483646 w 61"/>
              <a:gd name="T5" fmla="*/ 2147483646 h 111"/>
              <a:gd name="T6" fmla="*/ 2147483646 w 61"/>
              <a:gd name="T7" fmla="*/ 2147483646 h 111"/>
              <a:gd name="T8" fmla="*/ 2147483646 w 61"/>
              <a:gd name="T9" fmla="*/ 2147483646 h 111"/>
              <a:gd name="T10" fmla="*/ 2147483646 w 61"/>
              <a:gd name="T11" fmla="*/ 2147483646 h 111"/>
              <a:gd name="T12" fmla="*/ 2147483646 w 61"/>
              <a:gd name="T13" fmla="*/ 2147483646 h 111"/>
              <a:gd name="T14" fmla="*/ 2147483646 w 61"/>
              <a:gd name="T15" fmla="*/ 2147483646 h 111"/>
              <a:gd name="T16" fmla="*/ 2147483646 w 61"/>
              <a:gd name="T17" fmla="*/ 2147483646 h 111"/>
              <a:gd name="T18" fmla="*/ 2147483646 w 61"/>
              <a:gd name="T19" fmla="*/ 2147483646 h 111"/>
              <a:gd name="T20" fmla="*/ 2147483646 w 61"/>
              <a:gd name="T21" fmla="*/ 2147483646 h 111"/>
              <a:gd name="T22" fmla="*/ 2147483646 w 61"/>
              <a:gd name="T23" fmla="*/ 2147483646 h 111"/>
              <a:gd name="T24" fmla="*/ 2147483646 w 61"/>
              <a:gd name="T25" fmla="*/ 2147483646 h 111"/>
              <a:gd name="T26" fmla="*/ 2147483646 w 61"/>
              <a:gd name="T27" fmla="*/ 2147483646 h 111"/>
              <a:gd name="T28" fmla="*/ 2147483646 w 61"/>
              <a:gd name="T29" fmla="*/ 2147483646 h 111"/>
              <a:gd name="T30" fmla="*/ 2147483646 w 61"/>
              <a:gd name="T31" fmla="*/ 2147483646 h 111"/>
              <a:gd name="T32" fmla="*/ 2147483646 w 61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Freeform 13">
            <a:extLst>
              <a:ext uri="{FF2B5EF4-FFF2-40B4-BE49-F238E27FC236}">
                <a16:creationId xmlns:a16="http://schemas.microsoft.com/office/drawing/2014/main" id="{E6D2825C-F6DD-B41F-9A06-64735183D1FA}"/>
              </a:ext>
            </a:extLst>
          </p:cNvPr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2147483646 w 37"/>
              <a:gd name="T1" fmla="*/ 2147483646 h 258"/>
              <a:gd name="T2" fmla="*/ 2147483646 w 37"/>
              <a:gd name="T3" fmla="*/ 2147483646 h 258"/>
              <a:gd name="T4" fmla="*/ 0 w 37"/>
              <a:gd name="T5" fmla="*/ 2147483646 h 258"/>
              <a:gd name="T6" fmla="*/ 2147483646 w 37"/>
              <a:gd name="T7" fmla="*/ 2147483646 h 258"/>
              <a:gd name="T8" fmla="*/ 2147483646 w 37"/>
              <a:gd name="T9" fmla="*/ 2147483646 h 258"/>
              <a:gd name="T10" fmla="*/ 2147483646 w 37"/>
              <a:gd name="T11" fmla="*/ 2147483646 h 258"/>
              <a:gd name="T12" fmla="*/ 2147483646 w 37"/>
              <a:gd name="T13" fmla="*/ 2147483646 h 258"/>
              <a:gd name="T14" fmla="*/ 2147483646 w 37"/>
              <a:gd name="T15" fmla="*/ 2147483646 h 258"/>
              <a:gd name="T16" fmla="*/ 2147483646 w 37"/>
              <a:gd name="T17" fmla="*/ 2147483646 h 258"/>
              <a:gd name="T18" fmla="*/ 2147483646 w 37"/>
              <a:gd name="T19" fmla="*/ 2147483646 h 258"/>
              <a:gd name="T20" fmla="*/ 2147483646 w 37"/>
              <a:gd name="T21" fmla="*/ 2147483646 h 258"/>
              <a:gd name="T22" fmla="*/ 2147483646 w 37"/>
              <a:gd name="T23" fmla="*/ 2147483646 h 258"/>
              <a:gd name="T24" fmla="*/ 2147483646 w 37"/>
              <a:gd name="T25" fmla="*/ 2147483646 h 258"/>
              <a:gd name="T26" fmla="*/ 2147483646 w 37"/>
              <a:gd name="T27" fmla="*/ 2147483646 h 258"/>
              <a:gd name="T28" fmla="*/ 2147483646 w 37"/>
              <a:gd name="T29" fmla="*/ 2147483646 h 258"/>
              <a:gd name="T30" fmla="*/ 2147483646 w 37"/>
              <a:gd name="T31" fmla="*/ 2147483646 h 258"/>
              <a:gd name="T32" fmla="*/ 2147483646 w 37"/>
              <a:gd name="T33" fmla="*/ 2147483646 h 258"/>
              <a:gd name="T34" fmla="*/ 2147483646 w 37"/>
              <a:gd name="T35" fmla="*/ 2147483646 h 258"/>
              <a:gd name="T36" fmla="*/ 2147483646 w 37"/>
              <a:gd name="T37" fmla="*/ 2147483646 h 258"/>
              <a:gd name="T38" fmla="*/ 2147483646 w 37"/>
              <a:gd name="T39" fmla="*/ 2147483646 h 258"/>
              <a:gd name="T40" fmla="*/ 2147483646 w 37"/>
              <a:gd name="T41" fmla="*/ 2147483646 h 258"/>
              <a:gd name="T42" fmla="*/ 2147483646 w 37"/>
              <a:gd name="T43" fmla="*/ 2147483646 h 258"/>
              <a:gd name="T44" fmla="*/ 2147483646 w 37"/>
              <a:gd name="T45" fmla="*/ 2147483646 h 258"/>
              <a:gd name="T46" fmla="*/ 2147483646 w 37"/>
              <a:gd name="T47" fmla="*/ 2147483646 h 258"/>
              <a:gd name="T48" fmla="*/ 2147483646 w 37"/>
              <a:gd name="T49" fmla="*/ 2147483646 h 258"/>
              <a:gd name="T50" fmla="*/ 2147483646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Freeform 14">
            <a:extLst>
              <a:ext uri="{FF2B5EF4-FFF2-40B4-BE49-F238E27FC236}">
                <a16:creationId xmlns:a16="http://schemas.microsoft.com/office/drawing/2014/main" id="{D1AEC191-3245-8DF9-CF62-03C8FAAD83EC}"/>
              </a:ext>
            </a:extLst>
          </p:cNvPr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2147483646 w 12"/>
              <a:gd name="T1" fmla="*/ 0 h 105"/>
              <a:gd name="T2" fmla="*/ 2147483646 w 12"/>
              <a:gd name="T3" fmla="*/ 2147483646 h 105"/>
              <a:gd name="T4" fmla="*/ 2147483646 w 12"/>
              <a:gd name="T5" fmla="*/ 2147483646 h 105"/>
              <a:gd name="T6" fmla="*/ 2147483646 w 12"/>
              <a:gd name="T7" fmla="*/ 2147483646 h 105"/>
              <a:gd name="T8" fmla="*/ 2147483646 w 12"/>
              <a:gd name="T9" fmla="*/ 2147483646 h 105"/>
              <a:gd name="T10" fmla="*/ 2147483646 w 12"/>
              <a:gd name="T11" fmla="*/ 2147483646 h 105"/>
              <a:gd name="T12" fmla="*/ 2147483646 w 12"/>
              <a:gd name="T13" fmla="*/ 2147483646 h 105"/>
              <a:gd name="T14" fmla="*/ 2147483646 w 12"/>
              <a:gd name="T15" fmla="*/ 2147483646 h 105"/>
              <a:gd name="T16" fmla="*/ 2147483646 w 12"/>
              <a:gd name="T17" fmla="*/ 2147483646 h 105"/>
              <a:gd name="T18" fmla="*/ 2147483646 w 12"/>
              <a:gd name="T19" fmla="*/ 2147483646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Freeform 15">
            <a:extLst>
              <a:ext uri="{FF2B5EF4-FFF2-40B4-BE49-F238E27FC236}">
                <a16:creationId xmlns:a16="http://schemas.microsoft.com/office/drawing/2014/main" id="{37C1FEDC-5075-4376-5CD3-06341D9A31C2}"/>
              </a:ext>
            </a:extLst>
          </p:cNvPr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2147483646 w 90"/>
              <a:gd name="T1" fmla="*/ 2147483646 h 288"/>
              <a:gd name="T2" fmla="*/ 2147483646 w 90"/>
              <a:gd name="T3" fmla="*/ 2147483646 h 288"/>
              <a:gd name="T4" fmla="*/ 2147483646 w 90"/>
              <a:gd name="T5" fmla="*/ 2147483646 h 288"/>
              <a:gd name="T6" fmla="*/ 2147483646 w 90"/>
              <a:gd name="T7" fmla="*/ 2147483646 h 288"/>
              <a:gd name="T8" fmla="*/ 2147483646 w 90"/>
              <a:gd name="T9" fmla="*/ 2147483646 h 288"/>
              <a:gd name="T10" fmla="*/ 2147483646 w 90"/>
              <a:gd name="T11" fmla="*/ 2147483646 h 288"/>
              <a:gd name="T12" fmla="*/ 2147483646 w 90"/>
              <a:gd name="T13" fmla="*/ 2147483646 h 288"/>
              <a:gd name="T14" fmla="*/ 2147483646 w 90"/>
              <a:gd name="T15" fmla="*/ 2147483646 h 288"/>
              <a:gd name="T16" fmla="*/ 2147483646 w 90"/>
              <a:gd name="T17" fmla="*/ 2147483646 h 288"/>
              <a:gd name="T18" fmla="*/ 2147483646 w 90"/>
              <a:gd name="T19" fmla="*/ 2147483646 h 288"/>
              <a:gd name="T20" fmla="*/ 2147483646 w 90"/>
              <a:gd name="T21" fmla="*/ 2147483646 h 288"/>
              <a:gd name="T22" fmla="*/ 2147483646 w 90"/>
              <a:gd name="T23" fmla="*/ 2147483646 h 288"/>
              <a:gd name="T24" fmla="*/ 2147483646 w 90"/>
              <a:gd name="T25" fmla="*/ 2147483646 h 288"/>
              <a:gd name="T26" fmla="*/ 2147483646 w 90"/>
              <a:gd name="T27" fmla="*/ 2147483646 h 288"/>
              <a:gd name="T28" fmla="*/ 2147483646 w 90"/>
              <a:gd name="T29" fmla="*/ 2147483646 h 288"/>
              <a:gd name="T30" fmla="*/ 2147483646 w 90"/>
              <a:gd name="T31" fmla="*/ 2147483646 h 288"/>
              <a:gd name="T32" fmla="*/ 2147483646 w 90"/>
              <a:gd name="T33" fmla="*/ 2147483646 h 288"/>
              <a:gd name="T34" fmla="*/ 2147483646 w 90"/>
              <a:gd name="T35" fmla="*/ 2147483646 h 288"/>
              <a:gd name="T36" fmla="*/ 2147483646 w 90"/>
              <a:gd name="T37" fmla="*/ 2147483646 h 288"/>
              <a:gd name="T38" fmla="*/ 2147483646 w 90"/>
              <a:gd name="T39" fmla="*/ 2147483646 h 288"/>
              <a:gd name="T40" fmla="*/ 2147483646 w 90"/>
              <a:gd name="T41" fmla="*/ 2147483646 h 288"/>
              <a:gd name="T42" fmla="*/ 2147483646 w 90"/>
              <a:gd name="T43" fmla="*/ 2147483646 h 288"/>
              <a:gd name="T44" fmla="*/ 2147483646 w 90"/>
              <a:gd name="T45" fmla="*/ 2147483646 h 288"/>
              <a:gd name="T46" fmla="*/ 2147483646 w 90"/>
              <a:gd name="T47" fmla="*/ 2147483646 h 288"/>
              <a:gd name="T48" fmla="*/ 2147483646 w 90"/>
              <a:gd name="T49" fmla="*/ 2147483646 h 288"/>
              <a:gd name="T50" fmla="*/ 2147483646 w 90"/>
              <a:gd name="T51" fmla="*/ 2147483646 h 288"/>
              <a:gd name="T52" fmla="*/ 2147483646 w 90"/>
              <a:gd name="T53" fmla="*/ 2147483646 h 288"/>
              <a:gd name="T54" fmla="*/ 2147483646 w 90"/>
              <a:gd name="T55" fmla="*/ 2147483646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Freeform 16">
            <a:extLst>
              <a:ext uri="{FF2B5EF4-FFF2-40B4-BE49-F238E27FC236}">
                <a16:creationId xmlns:a16="http://schemas.microsoft.com/office/drawing/2014/main" id="{CD14AD92-1B45-B2E9-C35A-5B73F5E78080}"/>
              </a:ext>
            </a:extLst>
          </p:cNvPr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47483646 w 1384"/>
              <a:gd name="T1" fmla="*/ 2147483646 h 2604"/>
              <a:gd name="T2" fmla="*/ 2147483646 w 1384"/>
              <a:gd name="T3" fmla="*/ 2147483646 h 2604"/>
              <a:gd name="T4" fmla="*/ 2147483646 w 1384"/>
              <a:gd name="T5" fmla="*/ 2147483646 h 2604"/>
              <a:gd name="T6" fmla="*/ 2147483646 w 1384"/>
              <a:gd name="T7" fmla="*/ 2147483646 h 2604"/>
              <a:gd name="T8" fmla="*/ 2147483646 w 1384"/>
              <a:gd name="T9" fmla="*/ 2147483646 h 2604"/>
              <a:gd name="T10" fmla="*/ 2147483646 w 1384"/>
              <a:gd name="T11" fmla="*/ 2147483646 h 2604"/>
              <a:gd name="T12" fmla="*/ 2147483646 w 1384"/>
              <a:gd name="T13" fmla="*/ 2147483646 h 2604"/>
              <a:gd name="T14" fmla="*/ 2147483646 w 1384"/>
              <a:gd name="T15" fmla="*/ 2147483646 h 2604"/>
              <a:gd name="T16" fmla="*/ 2147483646 w 1384"/>
              <a:gd name="T17" fmla="*/ 2147483646 h 2604"/>
              <a:gd name="T18" fmla="*/ 2147483646 w 1384"/>
              <a:gd name="T19" fmla="*/ 2147483646 h 2604"/>
              <a:gd name="T20" fmla="*/ 2147483646 w 1384"/>
              <a:gd name="T21" fmla="*/ 2147483646 h 2604"/>
              <a:gd name="T22" fmla="*/ 2147483646 w 1384"/>
              <a:gd name="T23" fmla="*/ 2147483646 h 2604"/>
              <a:gd name="T24" fmla="*/ 2147483646 w 1384"/>
              <a:gd name="T25" fmla="*/ 2147483646 h 2604"/>
              <a:gd name="T26" fmla="*/ 2147483646 w 1384"/>
              <a:gd name="T27" fmla="*/ 2147483646 h 2604"/>
              <a:gd name="T28" fmla="*/ 2147483646 w 1384"/>
              <a:gd name="T29" fmla="*/ 2147483646 h 2604"/>
              <a:gd name="T30" fmla="*/ 2147483646 w 1384"/>
              <a:gd name="T31" fmla="*/ 2147483646 h 2604"/>
              <a:gd name="T32" fmla="*/ 2147483646 w 1384"/>
              <a:gd name="T33" fmla="*/ 2147483646 h 2604"/>
              <a:gd name="T34" fmla="*/ 2147483646 w 1384"/>
              <a:gd name="T35" fmla="*/ 2147483646 h 2604"/>
              <a:gd name="T36" fmla="*/ 2147483646 w 1384"/>
              <a:gd name="T37" fmla="*/ 2147483646 h 2604"/>
              <a:gd name="T38" fmla="*/ 2147483646 w 1384"/>
              <a:gd name="T39" fmla="*/ 2147483646 h 2604"/>
              <a:gd name="T40" fmla="*/ 2147483646 w 1384"/>
              <a:gd name="T41" fmla="*/ 2147483646 h 2604"/>
              <a:gd name="T42" fmla="*/ 2147483646 w 1384"/>
              <a:gd name="T43" fmla="*/ 2147483646 h 2604"/>
              <a:gd name="T44" fmla="*/ 2147483646 w 1384"/>
              <a:gd name="T45" fmla="*/ 2147483646 h 2604"/>
              <a:gd name="T46" fmla="*/ 2147483646 w 1384"/>
              <a:gd name="T47" fmla="*/ 2147483646 h 2604"/>
              <a:gd name="T48" fmla="*/ 2147483646 w 1384"/>
              <a:gd name="T49" fmla="*/ 2147483646 h 2604"/>
              <a:gd name="T50" fmla="*/ 2147483646 w 1384"/>
              <a:gd name="T51" fmla="*/ 2147483646 h 2604"/>
              <a:gd name="T52" fmla="*/ 2147483646 w 1384"/>
              <a:gd name="T53" fmla="*/ 2147483646 h 2604"/>
              <a:gd name="T54" fmla="*/ 2147483646 w 1384"/>
              <a:gd name="T55" fmla="*/ 2147483646 h 2604"/>
              <a:gd name="T56" fmla="*/ 2147483646 w 1384"/>
              <a:gd name="T57" fmla="*/ 2147483646 h 2604"/>
              <a:gd name="T58" fmla="*/ 2147483646 w 1384"/>
              <a:gd name="T59" fmla="*/ 2147483646 h 2604"/>
              <a:gd name="T60" fmla="*/ 2147483646 w 1384"/>
              <a:gd name="T61" fmla="*/ 2147483646 h 2604"/>
              <a:gd name="T62" fmla="*/ 2147483646 w 1384"/>
              <a:gd name="T63" fmla="*/ 2147483646 h 2604"/>
              <a:gd name="T64" fmla="*/ 2147483646 w 1384"/>
              <a:gd name="T65" fmla="*/ 2147483646 h 2604"/>
              <a:gd name="T66" fmla="*/ 2147483646 w 1384"/>
              <a:gd name="T67" fmla="*/ 2147483646 h 2604"/>
              <a:gd name="T68" fmla="*/ 2147483646 w 1384"/>
              <a:gd name="T69" fmla="*/ 2147483646 h 2604"/>
              <a:gd name="T70" fmla="*/ 2147483646 w 1384"/>
              <a:gd name="T71" fmla="*/ 2147483646 h 2604"/>
              <a:gd name="T72" fmla="*/ 2147483646 w 1384"/>
              <a:gd name="T73" fmla="*/ 2147483646 h 2604"/>
              <a:gd name="T74" fmla="*/ 2147483646 w 1384"/>
              <a:gd name="T75" fmla="*/ 2147483646 h 2604"/>
              <a:gd name="T76" fmla="*/ 2147483646 w 1384"/>
              <a:gd name="T77" fmla="*/ 2147483646 h 2604"/>
              <a:gd name="T78" fmla="*/ 2147483646 w 1384"/>
              <a:gd name="T79" fmla="*/ 2147483646 h 2604"/>
              <a:gd name="T80" fmla="*/ 2147483646 w 1384"/>
              <a:gd name="T81" fmla="*/ 2147483646 h 2604"/>
              <a:gd name="T82" fmla="*/ 2147483646 w 1384"/>
              <a:gd name="T83" fmla="*/ 2147483646 h 2604"/>
              <a:gd name="T84" fmla="*/ 2147483646 w 1384"/>
              <a:gd name="T85" fmla="*/ 2147483646 h 2604"/>
              <a:gd name="T86" fmla="*/ 2147483646 w 1384"/>
              <a:gd name="T87" fmla="*/ 2147483646 h 2604"/>
              <a:gd name="T88" fmla="*/ 2147483646 w 1384"/>
              <a:gd name="T89" fmla="*/ 2147483646 h 2604"/>
              <a:gd name="T90" fmla="*/ 2147483646 w 1384"/>
              <a:gd name="T91" fmla="*/ 2147483646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Freeform 17">
            <a:extLst>
              <a:ext uri="{FF2B5EF4-FFF2-40B4-BE49-F238E27FC236}">
                <a16:creationId xmlns:a16="http://schemas.microsoft.com/office/drawing/2014/main" id="{2B07D79E-6E04-7D6F-93B6-3C5F42C7C39D}"/>
              </a:ext>
            </a:extLst>
          </p:cNvPr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2147483646 w 2579"/>
              <a:gd name="T1" fmla="*/ 2147483646 h 3126"/>
              <a:gd name="T2" fmla="*/ 2147483646 w 2579"/>
              <a:gd name="T3" fmla="*/ 2147483646 h 3126"/>
              <a:gd name="T4" fmla="*/ 2147483646 w 2579"/>
              <a:gd name="T5" fmla="*/ 2147483646 h 3126"/>
              <a:gd name="T6" fmla="*/ 2147483646 w 2579"/>
              <a:gd name="T7" fmla="*/ 2147483646 h 3126"/>
              <a:gd name="T8" fmla="*/ 2147483646 w 2579"/>
              <a:gd name="T9" fmla="*/ 2147483646 h 3126"/>
              <a:gd name="T10" fmla="*/ 2147483646 w 2579"/>
              <a:gd name="T11" fmla="*/ 2147483646 h 3126"/>
              <a:gd name="T12" fmla="*/ 2147483646 w 2579"/>
              <a:gd name="T13" fmla="*/ 2147483646 h 3126"/>
              <a:gd name="T14" fmla="*/ 2147483646 w 2579"/>
              <a:gd name="T15" fmla="*/ 2147483646 h 3126"/>
              <a:gd name="T16" fmla="*/ 2147483646 w 2579"/>
              <a:gd name="T17" fmla="*/ 2147483646 h 3126"/>
              <a:gd name="T18" fmla="*/ 2147483646 w 2579"/>
              <a:gd name="T19" fmla="*/ 2147483646 h 3126"/>
              <a:gd name="T20" fmla="*/ 2147483646 w 2579"/>
              <a:gd name="T21" fmla="*/ 2147483646 h 3126"/>
              <a:gd name="T22" fmla="*/ 2147483646 w 2579"/>
              <a:gd name="T23" fmla="*/ 2147483646 h 3126"/>
              <a:gd name="T24" fmla="*/ 2147483646 w 2579"/>
              <a:gd name="T25" fmla="*/ 2147483646 h 3126"/>
              <a:gd name="T26" fmla="*/ 2147483646 w 2579"/>
              <a:gd name="T27" fmla="*/ 2147483646 h 3126"/>
              <a:gd name="T28" fmla="*/ 2147483646 w 2579"/>
              <a:gd name="T29" fmla="*/ 2147483646 h 3126"/>
              <a:gd name="T30" fmla="*/ 2147483646 w 2579"/>
              <a:gd name="T31" fmla="*/ 2147483646 h 3126"/>
              <a:gd name="T32" fmla="*/ 2147483646 w 2579"/>
              <a:gd name="T33" fmla="*/ 2147483646 h 3126"/>
              <a:gd name="T34" fmla="*/ 2147483646 w 2579"/>
              <a:gd name="T35" fmla="*/ 2147483646 h 3126"/>
              <a:gd name="T36" fmla="*/ 2147483646 w 2579"/>
              <a:gd name="T37" fmla="*/ 2147483646 h 3126"/>
              <a:gd name="T38" fmla="*/ 2147483646 w 2579"/>
              <a:gd name="T39" fmla="*/ 2147483646 h 3126"/>
              <a:gd name="T40" fmla="*/ 2147483646 w 2579"/>
              <a:gd name="T41" fmla="*/ 2147483646 h 3126"/>
              <a:gd name="T42" fmla="*/ 2147483646 w 2579"/>
              <a:gd name="T43" fmla="*/ 2147483646 h 3126"/>
              <a:gd name="T44" fmla="*/ 2147483646 w 2579"/>
              <a:gd name="T45" fmla="*/ 2147483646 h 3126"/>
              <a:gd name="T46" fmla="*/ 2147483646 w 2579"/>
              <a:gd name="T47" fmla="*/ 2147483646 h 3126"/>
              <a:gd name="T48" fmla="*/ 2147483646 w 2579"/>
              <a:gd name="T49" fmla="*/ 2147483646 h 3126"/>
              <a:gd name="T50" fmla="*/ 2147483646 w 2579"/>
              <a:gd name="T51" fmla="*/ 2147483646 h 3126"/>
              <a:gd name="T52" fmla="*/ 2147483646 w 2579"/>
              <a:gd name="T53" fmla="*/ 2147483646 h 3126"/>
              <a:gd name="T54" fmla="*/ 2147483646 w 2579"/>
              <a:gd name="T55" fmla="*/ 2147483646 h 3126"/>
              <a:gd name="T56" fmla="*/ 2147483646 w 2579"/>
              <a:gd name="T57" fmla="*/ 2147483646 h 3126"/>
              <a:gd name="T58" fmla="*/ 2147483646 w 2579"/>
              <a:gd name="T59" fmla="*/ 2147483646 h 3126"/>
              <a:gd name="T60" fmla="*/ 2147483646 w 2579"/>
              <a:gd name="T61" fmla="*/ 2147483646 h 3126"/>
              <a:gd name="T62" fmla="*/ 2147483646 w 2579"/>
              <a:gd name="T63" fmla="*/ 2147483646 h 3126"/>
              <a:gd name="T64" fmla="*/ 2147483646 w 2579"/>
              <a:gd name="T65" fmla="*/ 2147483646 h 3126"/>
              <a:gd name="T66" fmla="*/ 2147483646 w 2579"/>
              <a:gd name="T67" fmla="*/ 2147483646 h 3126"/>
              <a:gd name="T68" fmla="*/ 2147483646 w 2579"/>
              <a:gd name="T69" fmla="*/ 2147483646 h 3126"/>
              <a:gd name="T70" fmla="*/ 2147483646 w 2579"/>
              <a:gd name="T71" fmla="*/ 2147483646 h 3126"/>
              <a:gd name="T72" fmla="*/ 2147483646 w 2579"/>
              <a:gd name="T73" fmla="*/ 2147483646 h 3126"/>
              <a:gd name="T74" fmla="*/ 2147483646 w 2579"/>
              <a:gd name="T75" fmla="*/ 2147483646 h 3126"/>
              <a:gd name="T76" fmla="*/ 2147483646 w 2579"/>
              <a:gd name="T77" fmla="*/ 2147483646 h 3126"/>
              <a:gd name="T78" fmla="*/ 2147483646 w 2579"/>
              <a:gd name="T79" fmla="*/ 2147483646 h 3126"/>
              <a:gd name="T80" fmla="*/ 2147483646 w 2579"/>
              <a:gd name="T81" fmla="*/ 2147483646 h 3126"/>
              <a:gd name="T82" fmla="*/ 2147483646 w 2579"/>
              <a:gd name="T83" fmla="*/ 2147483646 h 3126"/>
              <a:gd name="T84" fmla="*/ 2147483646 w 2579"/>
              <a:gd name="T85" fmla="*/ 2147483646 h 3126"/>
              <a:gd name="T86" fmla="*/ 2147483646 w 2579"/>
              <a:gd name="T87" fmla="*/ 2147483646 h 3126"/>
              <a:gd name="T88" fmla="*/ 2147483646 w 2579"/>
              <a:gd name="T89" fmla="*/ 2147483646 h 3126"/>
              <a:gd name="T90" fmla="*/ 2147483646 w 2579"/>
              <a:gd name="T91" fmla="*/ 2147483646 h 3126"/>
              <a:gd name="T92" fmla="*/ 2147483646 w 2579"/>
              <a:gd name="T93" fmla="*/ 2147483646 h 3126"/>
              <a:gd name="T94" fmla="*/ 2147483646 w 2579"/>
              <a:gd name="T95" fmla="*/ 2147483646 h 3126"/>
              <a:gd name="T96" fmla="*/ 2147483646 w 2579"/>
              <a:gd name="T97" fmla="*/ 2147483646 h 3126"/>
              <a:gd name="T98" fmla="*/ 2147483646 w 2579"/>
              <a:gd name="T99" fmla="*/ 2147483646 h 3126"/>
              <a:gd name="T100" fmla="*/ 2147483646 w 2579"/>
              <a:gd name="T101" fmla="*/ 2147483646 h 3126"/>
              <a:gd name="T102" fmla="*/ 2147483646 w 2579"/>
              <a:gd name="T103" fmla="*/ 2147483646 h 3126"/>
              <a:gd name="T104" fmla="*/ 2147483646 w 2579"/>
              <a:gd name="T105" fmla="*/ 2147483646 h 3126"/>
              <a:gd name="T106" fmla="*/ 2147483646 w 2579"/>
              <a:gd name="T107" fmla="*/ 2147483646 h 3126"/>
              <a:gd name="T108" fmla="*/ 2147483646 w 2579"/>
              <a:gd name="T109" fmla="*/ 2147483646 h 3126"/>
              <a:gd name="T110" fmla="*/ 2147483646 w 2579"/>
              <a:gd name="T111" fmla="*/ 2147483646 h 3126"/>
              <a:gd name="T112" fmla="*/ 2147483646 w 2579"/>
              <a:gd name="T113" fmla="*/ 2147483646 h 3126"/>
              <a:gd name="T114" fmla="*/ 2147483646 w 2579"/>
              <a:gd name="T115" fmla="*/ 2147483646 h 3126"/>
              <a:gd name="T116" fmla="*/ 2147483646 w 2579"/>
              <a:gd name="T117" fmla="*/ 2147483646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Freeform 18">
            <a:extLst>
              <a:ext uri="{FF2B5EF4-FFF2-40B4-BE49-F238E27FC236}">
                <a16:creationId xmlns:a16="http://schemas.microsoft.com/office/drawing/2014/main" id="{7FE0B93B-480C-7C95-A87A-07A51CD24015}"/>
              </a:ext>
            </a:extLst>
          </p:cNvPr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2147483646 w 398"/>
              <a:gd name="T1" fmla="*/ 2147483646 h 182"/>
              <a:gd name="T2" fmla="*/ 2147483646 w 398"/>
              <a:gd name="T3" fmla="*/ 2147483646 h 182"/>
              <a:gd name="T4" fmla="*/ 2147483646 w 398"/>
              <a:gd name="T5" fmla="*/ 2147483646 h 182"/>
              <a:gd name="T6" fmla="*/ 2147483646 w 398"/>
              <a:gd name="T7" fmla="*/ 2147483646 h 182"/>
              <a:gd name="T8" fmla="*/ 2147483646 w 398"/>
              <a:gd name="T9" fmla="*/ 2147483646 h 182"/>
              <a:gd name="T10" fmla="*/ 2147483646 w 398"/>
              <a:gd name="T11" fmla="*/ 2147483646 h 182"/>
              <a:gd name="T12" fmla="*/ 2147483646 w 398"/>
              <a:gd name="T13" fmla="*/ 2147483646 h 182"/>
              <a:gd name="T14" fmla="*/ 2147483646 w 398"/>
              <a:gd name="T15" fmla="*/ 2147483646 h 182"/>
              <a:gd name="T16" fmla="*/ 2147483646 w 398"/>
              <a:gd name="T17" fmla="*/ 2147483646 h 182"/>
              <a:gd name="T18" fmla="*/ 2147483646 w 398"/>
              <a:gd name="T19" fmla="*/ 2147483646 h 182"/>
              <a:gd name="T20" fmla="*/ 2147483646 w 398"/>
              <a:gd name="T21" fmla="*/ 2147483646 h 182"/>
              <a:gd name="T22" fmla="*/ 2147483646 w 398"/>
              <a:gd name="T23" fmla="*/ 2147483646 h 182"/>
              <a:gd name="T24" fmla="*/ 2147483646 w 398"/>
              <a:gd name="T25" fmla="*/ 2147483646 h 182"/>
              <a:gd name="T26" fmla="*/ 2147483646 w 398"/>
              <a:gd name="T27" fmla="*/ 2147483646 h 182"/>
              <a:gd name="T28" fmla="*/ 2147483646 w 398"/>
              <a:gd name="T29" fmla="*/ 2147483646 h 182"/>
              <a:gd name="T30" fmla="*/ 2147483646 w 398"/>
              <a:gd name="T31" fmla="*/ 2147483646 h 182"/>
              <a:gd name="T32" fmla="*/ 2147483646 w 398"/>
              <a:gd name="T33" fmla="*/ 2147483646 h 182"/>
              <a:gd name="T34" fmla="*/ 2147483646 w 398"/>
              <a:gd name="T35" fmla="*/ 2147483646 h 182"/>
              <a:gd name="T36" fmla="*/ 2147483646 w 398"/>
              <a:gd name="T37" fmla="*/ 2147483646 h 182"/>
              <a:gd name="T38" fmla="*/ 2147483646 w 398"/>
              <a:gd name="T39" fmla="*/ 2147483646 h 182"/>
              <a:gd name="T40" fmla="*/ 2147483646 w 398"/>
              <a:gd name="T41" fmla="*/ 2147483646 h 182"/>
              <a:gd name="T42" fmla="*/ 2147483646 w 398"/>
              <a:gd name="T43" fmla="*/ 2147483646 h 182"/>
              <a:gd name="T44" fmla="*/ 2147483646 w 398"/>
              <a:gd name="T45" fmla="*/ 2147483646 h 182"/>
              <a:gd name="T46" fmla="*/ 2147483646 w 398"/>
              <a:gd name="T47" fmla="*/ 2147483646 h 182"/>
              <a:gd name="T48" fmla="*/ 2147483646 w 398"/>
              <a:gd name="T49" fmla="*/ 2147483646 h 182"/>
              <a:gd name="T50" fmla="*/ 2147483646 w 398"/>
              <a:gd name="T51" fmla="*/ 2147483646 h 182"/>
              <a:gd name="T52" fmla="*/ 2147483646 w 398"/>
              <a:gd name="T53" fmla="*/ 2147483646 h 182"/>
              <a:gd name="T54" fmla="*/ 2147483646 w 398"/>
              <a:gd name="T55" fmla="*/ 2147483646 h 182"/>
              <a:gd name="T56" fmla="*/ 2147483646 w 398"/>
              <a:gd name="T57" fmla="*/ 2147483646 h 182"/>
              <a:gd name="T58" fmla="*/ 2147483646 w 398"/>
              <a:gd name="T59" fmla="*/ 2147483646 h 182"/>
              <a:gd name="T60" fmla="*/ 2147483646 w 398"/>
              <a:gd name="T61" fmla="*/ 2147483646 h 182"/>
              <a:gd name="T62" fmla="*/ 2147483646 w 398"/>
              <a:gd name="T63" fmla="*/ 2147483646 h 182"/>
              <a:gd name="T64" fmla="*/ 2147483646 w 398"/>
              <a:gd name="T65" fmla="*/ 2147483646 h 182"/>
              <a:gd name="T66" fmla="*/ 2147483646 w 398"/>
              <a:gd name="T67" fmla="*/ 2147483646 h 182"/>
              <a:gd name="T68" fmla="*/ 2147483646 w 398"/>
              <a:gd name="T69" fmla="*/ 2147483646 h 182"/>
              <a:gd name="T70" fmla="*/ 2147483646 w 398"/>
              <a:gd name="T71" fmla="*/ 2147483646 h 182"/>
              <a:gd name="T72" fmla="*/ 2147483646 w 398"/>
              <a:gd name="T73" fmla="*/ 2147483646 h 182"/>
              <a:gd name="T74" fmla="*/ 2147483646 w 398"/>
              <a:gd name="T75" fmla="*/ 2147483646 h 182"/>
              <a:gd name="T76" fmla="*/ 2147483646 w 398"/>
              <a:gd name="T77" fmla="*/ 2147483646 h 182"/>
              <a:gd name="T78" fmla="*/ 2147483646 w 398"/>
              <a:gd name="T79" fmla="*/ 2147483646 h 182"/>
              <a:gd name="T80" fmla="*/ 2147483646 w 398"/>
              <a:gd name="T81" fmla="*/ 2147483646 h 182"/>
              <a:gd name="T82" fmla="*/ 2147483646 w 398"/>
              <a:gd name="T83" fmla="*/ 2147483646 h 182"/>
              <a:gd name="T84" fmla="*/ 2147483646 w 398"/>
              <a:gd name="T85" fmla="*/ 2147483646 h 182"/>
              <a:gd name="T86" fmla="*/ 2147483646 w 398"/>
              <a:gd name="T87" fmla="*/ 2147483646 h 182"/>
              <a:gd name="T88" fmla="*/ 2147483646 w 398"/>
              <a:gd name="T89" fmla="*/ 2147483646 h 182"/>
              <a:gd name="T90" fmla="*/ 2147483646 w 398"/>
              <a:gd name="T91" fmla="*/ 2147483646 h 182"/>
              <a:gd name="T92" fmla="*/ 2147483646 w 398"/>
              <a:gd name="T93" fmla="*/ 2147483646 h 182"/>
              <a:gd name="T94" fmla="*/ 2147483646 w 398"/>
              <a:gd name="T95" fmla="*/ 2147483646 h 182"/>
              <a:gd name="T96" fmla="*/ 2147483646 w 398"/>
              <a:gd name="T97" fmla="*/ 2147483646 h 182"/>
              <a:gd name="T98" fmla="*/ 2147483646 w 398"/>
              <a:gd name="T99" fmla="*/ 2147483646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Freeform 19">
            <a:extLst>
              <a:ext uri="{FF2B5EF4-FFF2-40B4-BE49-F238E27FC236}">
                <a16:creationId xmlns:a16="http://schemas.microsoft.com/office/drawing/2014/main" id="{86464CCD-0973-8AFC-1F47-03068C97FB7F}"/>
              </a:ext>
            </a:extLst>
          </p:cNvPr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147483646 w 42"/>
              <a:gd name="T1" fmla="*/ 2147483646 h 47"/>
              <a:gd name="T2" fmla="*/ 2147483646 w 42"/>
              <a:gd name="T3" fmla="*/ 2147483646 h 47"/>
              <a:gd name="T4" fmla="*/ 2147483646 w 42"/>
              <a:gd name="T5" fmla="*/ 2147483646 h 47"/>
              <a:gd name="T6" fmla="*/ 2147483646 w 42"/>
              <a:gd name="T7" fmla="*/ 2147483646 h 47"/>
              <a:gd name="T8" fmla="*/ 2147483646 w 42"/>
              <a:gd name="T9" fmla="*/ 2147483646 h 47"/>
              <a:gd name="T10" fmla="*/ 2147483646 w 42"/>
              <a:gd name="T11" fmla="*/ 2147483646 h 47"/>
              <a:gd name="T12" fmla="*/ 2147483646 w 42"/>
              <a:gd name="T13" fmla="*/ 2147483646 h 47"/>
              <a:gd name="T14" fmla="*/ 2147483646 w 42"/>
              <a:gd name="T15" fmla="*/ 2147483646 h 47"/>
              <a:gd name="T16" fmla="*/ 2147483646 w 42"/>
              <a:gd name="T17" fmla="*/ 2147483646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FD29AF66-C791-A023-ACB5-CA6A4F16F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Locate:    “Mountains of Ararat”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A8AF7-AA57-A8F6-7F1F-127169681D3D}"/>
              </a:ext>
            </a:extLst>
          </p:cNvPr>
          <p:cNvSpPr txBox="1"/>
          <p:nvPr/>
        </p:nvSpPr>
        <p:spPr>
          <a:xfrm>
            <a:off x="117567" y="-1833"/>
            <a:ext cx="11978640" cy="7017306"/>
          </a:xfrm>
          <a:prstGeom prst="rect">
            <a:avLst/>
          </a:prstGeom>
          <a:noFill/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B0F0"/>
                  </a:solidFill>
                </a:ln>
              </a:rPr>
              <a:t>ad</a:t>
            </a: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54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NTEDILUVIAN PERIO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sz="5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Golden “Nuggets” </a:t>
            </a:r>
            <a:r>
              <a:rPr lang="en-US" sz="4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we have time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7598773" y="3610650"/>
            <a:ext cx="3195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Lamech naming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son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803255" y="4277579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Your seed, her seed, Heel and Head</a:t>
            </a:r>
          </a:p>
        </p:txBody>
      </p:sp>
    </p:spTree>
    <p:extLst>
      <p:ext uri="{BB962C8B-B14F-4D97-AF65-F5344CB8AC3E}">
        <p14:creationId xmlns:p14="http://schemas.microsoft.com/office/powerpoint/2010/main" val="68692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615</Words>
  <Application>Microsoft Office PowerPoint</Application>
  <PresentationFormat>Widescreen</PresentationFormat>
  <Paragraphs>211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Jenkins</dc:creator>
  <cp:lastModifiedBy>Cindy Nelson</cp:lastModifiedBy>
  <cp:revision>11</cp:revision>
  <cp:lastPrinted>2024-09-04T21:29:05Z</cp:lastPrinted>
  <dcterms:created xsi:type="dcterms:W3CDTF">2024-08-28T15:31:31Z</dcterms:created>
  <dcterms:modified xsi:type="dcterms:W3CDTF">2024-09-09T15:24:57Z</dcterms:modified>
</cp:coreProperties>
</file>