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59" r:id="rId7"/>
    <p:sldId id="262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1693330"/>
            <a:ext cx="9230255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</a:t>
            </a:r>
            <a:r>
              <a:rPr lang="en-US" sz="2800" dirty="0" err="1"/>
              <a:t>Thes</a:t>
            </a:r>
            <a:r>
              <a:rPr lang="en-US" sz="2800" dirty="0"/>
              <a:t> 3:12</a:t>
            </a:r>
          </a:p>
          <a:p>
            <a:pPr lvl="1"/>
            <a:r>
              <a:rPr lang="en-US" sz="2600" dirty="0"/>
              <a:t>Increase and abound in love for one another, and for all people</a:t>
            </a:r>
          </a:p>
          <a:p>
            <a:r>
              <a:rPr lang="en-US" sz="2800" dirty="0"/>
              <a:t>1 Cor 13: 1-3</a:t>
            </a:r>
          </a:p>
          <a:p>
            <a:pPr lvl="1"/>
            <a:r>
              <a:rPr lang="en-US" sz="2600" dirty="0"/>
              <a:t>NOTHING is worth more than love</a:t>
            </a:r>
          </a:p>
          <a:p>
            <a:pPr lvl="1"/>
            <a:r>
              <a:rPr lang="en-US" sz="2600" dirty="0"/>
              <a:t>Love is an exceptional way of life</a:t>
            </a:r>
          </a:p>
          <a:p>
            <a:r>
              <a:rPr lang="en-US" sz="2800" dirty="0"/>
              <a:t>Love is: 1) A badge, 2) A boundary, 3)A blockade, 4) A buffer, 5) A bond, 6) A breastplate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9B9DFB-6E80-7085-3CF4-53B68007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66BCE5-4FB5-625B-D36E-6D87D55043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D755D6-0A9C-3F73-8573-AE54DB4D40D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is “essential” to the Christians Way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1 Cor 13:1 </a:t>
            </a:r>
            <a:r>
              <a:rPr lang="en-US" sz="2600" dirty="0"/>
              <a:t>Without love, regardless of my words (what I say), I </a:t>
            </a:r>
            <a:r>
              <a:rPr lang="en-US" sz="2600" u="sng" dirty="0"/>
              <a:t>AM</a:t>
            </a:r>
            <a:r>
              <a:rPr lang="en-US" sz="2600" dirty="0"/>
              <a:t> nothing</a:t>
            </a:r>
            <a:endParaRPr lang="en-US" sz="2400" dirty="0"/>
          </a:p>
          <a:p>
            <a:r>
              <a:rPr lang="en-US" sz="2600" dirty="0"/>
              <a:t>People were not permitted to speak the language of angels (2 Cor 12:2-4)</a:t>
            </a:r>
          </a:p>
          <a:p>
            <a:r>
              <a:rPr lang="en-US" sz="2600" dirty="0"/>
              <a:t>…but do not have love, I have become (and I remain)…</a:t>
            </a:r>
          </a:p>
          <a:p>
            <a:r>
              <a:rPr lang="en-US" sz="2600" dirty="0"/>
              <a:t>A noisy gong or clanging cymbal</a:t>
            </a:r>
          </a:p>
          <a:p>
            <a:r>
              <a:rPr lang="en-US" sz="2600" dirty="0"/>
              <a:t>Without love, I </a:t>
            </a:r>
            <a:r>
              <a:rPr lang="en-US" sz="2600" u="sng" dirty="0"/>
              <a:t>AM</a:t>
            </a:r>
            <a:r>
              <a:rPr lang="en-US" sz="2600" dirty="0"/>
              <a:t> nothing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3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is “essential” to the Christians Way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512477" cy="3777622"/>
          </a:xfrm>
        </p:spPr>
        <p:txBody>
          <a:bodyPr>
            <a:normAutofit/>
          </a:bodyPr>
          <a:lstStyle/>
          <a:p>
            <a:r>
              <a:rPr lang="en-US" sz="2800" dirty="0"/>
              <a:t>1 Cor 13:2 </a:t>
            </a:r>
            <a:r>
              <a:rPr lang="en-US" sz="2600" dirty="0"/>
              <a:t>Without love, I </a:t>
            </a:r>
            <a:r>
              <a:rPr lang="en-US" sz="2600" u="sng" dirty="0"/>
              <a:t>HAVE</a:t>
            </a:r>
            <a:r>
              <a:rPr lang="en-US" sz="2600" dirty="0"/>
              <a:t> nothing</a:t>
            </a:r>
            <a:endParaRPr lang="en-US" sz="2400" dirty="0"/>
          </a:p>
          <a:p>
            <a:r>
              <a:rPr lang="en-US" sz="2600" dirty="0"/>
              <a:t>“Have” is used 3 times</a:t>
            </a:r>
          </a:p>
          <a:p>
            <a:r>
              <a:rPr lang="en-US" sz="2600" dirty="0"/>
              <a:t>Compared love to something they (somewhat) have</a:t>
            </a:r>
          </a:p>
          <a:p>
            <a:r>
              <a:rPr lang="en-US" sz="2600" dirty="0"/>
              <a:t>Comparing love to some of the “best” gifts</a:t>
            </a:r>
          </a:p>
          <a:p>
            <a:r>
              <a:rPr lang="en-US" sz="2600" dirty="0"/>
              <a:t>Took it up a level with ALL</a:t>
            </a:r>
          </a:p>
          <a:p>
            <a:r>
              <a:rPr lang="en-US" sz="2600" dirty="0"/>
              <a:t>Without love, I </a:t>
            </a:r>
            <a:r>
              <a:rPr lang="en-US" sz="2600" u="sng" dirty="0"/>
              <a:t>HAVE</a:t>
            </a:r>
            <a:r>
              <a:rPr lang="en-US" sz="2600" dirty="0"/>
              <a:t> nothing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Love is “essential” to the Christians Way of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512477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1 Cor 13:3 </a:t>
            </a:r>
            <a:r>
              <a:rPr lang="en-US" sz="2600" dirty="0"/>
              <a:t>Without love, what I do </a:t>
            </a:r>
            <a:r>
              <a:rPr lang="en-US" sz="2600" u="sng" dirty="0"/>
              <a:t>MEANS</a:t>
            </a:r>
            <a:r>
              <a:rPr lang="en-US" sz="2600" dirty="0"/>
              <a:t> nothing</a:t>
            </a:r>
            <a:endParaRPr lang="en-US" sz="2400" dirty="0"/>
          </a:p>
          <a:p>
            <a:r>
              <a:rPr lang="en-US" sz="2600" dirty="0"/>
              <a:t>If I ”give” (NKJV bestow) – “placing food into the mouth of another”</a:t>
            </a:r>
          </a:p>
          <a:p>
            <a:r>
              <a:rPr lang="en-US" sz="2600" dirty="0"/>
              <a:t>Uses the word ALL again (Luke 19:8-9)</a:t>
            </a:r>
          </a:p>
          <a:p>
            <a:r>
              <a:rPr lang="en-US" sz="2600" dirty="0"/>
              <a:t>Surrender my body to be burned </a:t>
            </a:r>
          </a:p>
          <a:p>
            <a:pPr lvl="1"/>
            <a:r>
              <a:rPr lang="en-US" sz="2400" dirty="0"/>
              <a:t>Acts 7:51-60</a:t>
            </a:r>
          </a:p>
          <a:p>
            <a:pPr lvl="1"/>
            <a:r>
              <a:rPr lang="en-US" sz="2400" dirty="0"/>
              <a:t>Gal 1:3-4; 2:20</a:t>
            </a:r>
          </a:p>
          <a:p>
            <a:r>
              <a:rPr lang="en-US" sz="2600" dirty="0"/>
              <a:t>Without love, what I do </a:t>
            </a:r>
            <a:r>
              <a:rPr lang="en-US" sz="2600" u="sng" dirty="0"/>
              <a:t>MEANS</a:t>
            </a:r>
            <a:r>
              <a:rPr lang="en-US" sz="2600" dirty="0"/>
              <a:t> nothing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4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Christian application…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600"/>
            <a:ext cx="9286699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What I say: Love “dictates” our speech</a:t>
            </a:r>
          </a:p>
          <a:p>
            <a:pPr lvl="1"/>
            <a:r>
              <a:rPr lang="en-US" sz="2600" dirty="0"/>
              <a:t> Eph 4:15; 2 Cor 2:4; Col 4:6</a:t>
            </a:r>
          </a:p>
          <a:p>
            <a:r>
              <a:rPr lang="en-US" sz="2800" dirty="0"/>
              <a:t>What I have: Love “facilitates” the use of what </a:t>
            </a:r>
            <a:br>
              <a:rPr lang="en-US" sz="2800" dirty="0"/>
            </a:br>
            <a:r>
              <a:rPr lang="en-US" sz="2800" dirty="0"/>
              <a:t>we have</a:t>
            </a:r>
          </a:p>
          <a:p>
            <a:pPr lvl="1"/>
            <a:r>
              <a:rPr lang="en-US" sz="2600" dirty="0"/>
              <a:t>Enemies: Rom 12:20-21; Luke 6:35-36; Matt 5:43-46</a:t>
            </a:r>
          </a:p>
          <a:p>
            <a:pPr lvl="1"/>
            <a:r>
              <a:rPr lang="en-US" sz="2600" dirty="0"/>
              <a:t>Hospitality and Help: Heb 13:1-2; Matt 25:35; 1 Jn 3:17-19</a:t>
            </a:r>
          </a:p>
          <a:p>
            <a:r>
              <a:rPr lang="en-US" sz="2800" dirty="0"/>
              <a:t>What I do: Love “motivates” our actions</a:t>
            </a:r>
          </a:p>
          <a:p>
            <a:pPr lvl="1"/>
            <a:r>
              <a:rPr lang="en-US" sz="2600" dirty="0"/>
              <a:t>1 Jn 5:3; Mk 12:30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30582C-385F-F382-D3E3-A9B10C0A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440EA7-69AF-2839-F498-F9E77BB6A2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6D56A8-CB4C-1032-0B13-93A27CE701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Challenge…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602788" cy="3777622"/>
          </a:xfrm>
        </p:spPr>
        <p:txBody>
          <a:bodyPr>
            <a:normAutofit/>
          </a:bodyPr>
          <a:lstStyle/>
          <a:p>
            <a:r>
              <a:rPr lang="en-US" sz="2800" dirty="0"/>
              <a:t>What change in attitude to I resolve to </a:t>
            </a:r>
            <a:r>
              <a:rPr lang="en-US" sz="2800"/>
              <a:t>make </a:t>
            </a:r>
            <a:br>
              <a:rPr lang="en-US" sz="2800"/>
            </a:br>
            <a:r>
              <a:rPr lang="en-US" sz="2800"/>
              <a:t>this week?</a:t>
            </a:r>
            <a:endParaRPr lang="en-US" sz="2600" dirty="0"/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EF14D-6B90-007E-1FCE-E89C3A13CD0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195D86-1F8C-7EEB-3EBE-918D91C7EA4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EB8350-0D86-BC17-C250-AF212D58275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719448"/>
            <a:ext cx="9602787" cy="2331064"/>
          </a:xfrm>
        </p:spPr>
        <p:txBody>
          <a:bodyPr>
            <a:normAutofit/>
          </a:bodyPr>
          <a:lstStyle/>
          <a:p>
            <a:r>
              <a:rPr lang="en-US" sz="4400" dirty="0"/>
              <a:t>Love is essential to the Christians way of life!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2B0C78-AA5D-D30A-498B-ECBC14D011F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9C5CB3-D665-CC1A-C19F-2D5274A7041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C08642-3B8D-E238-AAE5-304326BE80F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35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3390</TotalTime>
  <Words>395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Recap</vt:lpstr>
      <vt:lpstr>Love is “essential” to the Christians Way of Life</vt:lpstr>
      <vt:lpstr>Love is “essential” to the Christians Way of Life</vt:lpstr>
      <vt:lpstr>Love is “essential” to the Christians Way of Life</vt:lpstr>
      <vt:lpstr>For Christian application…</vt:lpstr>
      <vt:lpstr>Challenge…</vt:lpstr>
      <vt:lpstr>Love is essential to the Christians way of life!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11</cp:revision>
  <dcterms:created xsi:type="dcterms:W3CDTF">2024-08-22T01:13:09Z</dcterms:created>
  <dcterms:modified xsi:type="dcterms:W3CDTF">2024-09-06T15:09:30Z</dcterms:modified>
</cp:coreProperties>
</file>