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/>
    <p:restoredTop sz="86410"/>
  </p:normalViewPr>
  <p:slideViewPr>
    <p:cSldViewPr snapToGrid="0" snapToObjects="1">
      <p:cViewPr varScale="1">
        <p:scale>
          <a:sx n="108" d="100"/>
          <a:sy n="108" d="100"/>
        </p:scale>
        <p:origin x="53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AC561-8B83-8449-8204-7311E81D0E3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1D5A1-07FE-904B-B290-96298526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928FD0ED-4CBE-4047-874C-7792E05BA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413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848" y="4740565"/>
            <a:ext cx="7772400" cy="1992024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C00000"/>
                </a:solidFill>
                <a:effectLst>
                  <a:glow rad="127000">
                    <a:schemeClr val="tx1"/>
                  </a:glow>
                </a:effectLst>
                <a:latin typeface="Algerian" pitchFamily="82" charset="77"/>
              </a:rPr>
            </a:br>
            <a:r>
              <a:rPr lang="en-US" b="1" dirty="0">
                <a:solidFill>
                  <a:srgbClr val="C00000"/>
                </a:solidFill>
                <a:effectLst>
                  <a:glow rad="127000">
                    <a:schemeClr val="tx1"/>
                  </a:glow>
                </a:effectLst>
                <a:latin typeface="Algerian" pitchFamily="82" charset="77"/>
              </a:rPr>
              <a:t>Rearing Christian Children </a:t>
            </a:r>
            <a:br>
              <a:rPr lang="en-US" b="1" dirty="0">
                <a:solidFill>
                  <a:srgbClr val="C00000"/>
                </a:solidFill>
                <a:effectLst>
                  <a:glow rad="127000">
                    <a:schemeClr val="tx1"/>
                  </a:glow>
                </a:effectLst>
                <a:latin typeface="Algerian" pitchFamily="82" charset="77"/>
              </a:rPr>
            </a:br>
            <a:r>
              <a:rPr lang="en-US" b="1" dirty="0">
                <a:solidFill>
                  <a:srgbClr val="C00000"/>
                </a:solidFill>
                <a:effectLst>
                  <a:glow rad="127000">
                    <a:schemeClr val="tx1"/>
                  </a:glow>
                </a:effectLst>
                <a:latin typeface="Algerian" pitchFamily="82" charset="77"/>
              </a:rPr>
              <a:t>in a Crazy World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648" y="4740564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lgerian" pitchFamily="82" charset="77"/>
              </a:rPr>
              <a:t>Ephesians 6:1-4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5A4FB7C-289F-8B43-A30B-E3A341565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200" b="1" dirty="0">
                <a:solidFill>
                  <a:schemeClr val="bg1"/>
                </a:solidFill>
              </a:rPr>
              <a:t>1. Young People, Obey Your Parents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5582"/>
            <a:ext cx="8229600" cy="474081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n-US" sz="4400" dirty="0">
                <a:solidFill>
                  <a:schemeClr val="bg1"/>
                </a:solidFill>
              </a:rPr>
              <a:t>Ephesians 6:1</a:t>
            </a:r>
          </a:p>
          <a:p>
            <a:pPr algn="r">
              <a:buNone/>
            </a:pPr>
            <a:r>
              <a:rPr lang="en-US" sz="4400" dirty="0">
                <a:solidFill>
                  <a:schemeClr val="bg1"/>
                </a:solidFill>
              </a:rPr>
              <a:t>Colossians 3:20</a:t>
            </a:r>
          </a:p>
          <a:p>
            <a:pPr algn="r">
              <a:buNone/>
            </a:pPr>
            <a:r>
              <a:rPr lang="en-US" sz="4400" dirty="0">
                <a:solidFill>
                  <a:schemeClr val="bg1"/>
                </a:solidFill>
              </a:rPr>
              <a:t>Matthew 3:17</a:t>
            </a:r>
          </a:p>
          <a:p>
            <a:pPr algn="r">
              <a:buNone/>
            </a:pPr>
            <a:r>
              <a:rPr lang="en-US" sz="4400" dirty="0">
                <a:solidFill>
                  <a:schemeClr val="bg1"/>
                </a:solidFill>
              </a:rPr>
              <a:t>Luke 2:51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203011-44B4-4144-9250-8FDEAFE9A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600" b="1" dirty="0">
                <a:solidFill>
                  <a:schemeClr val="bg1"/>
                </a:solidFill>
              </a:rPr>
              <a:t>2. Parents, Obey The Lord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en-US" sz="48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Ephesians 6:1</a:t>
            </a: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Luke 2:41</a:t>
            </a: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Luke 4:16</a:t>
            </a: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Luke 2:52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454870-6BF5-2247-ABEB-2C57C652A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100" b="1" dirty="0">
                <a:solidFill>
                  <a:schemeClr val="bg1"/>
                </a:solidFill>
              </a:rPr>
              <a:t>3. Young People, Honor Your Parents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en-US" sz="48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Ephesians 6:2-3</a:t>
            </a: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Exodus 20:12</a:t>
            </a: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Genesis 5:27</a:t>
            </a:r>
          </a:p>
          <a:p>
            <a:pPr algn="r">
              <a:buNone/>
            </a:pPr>
            <a:r>
              <a:rPr lang="en-US" sz="4800" dirty="0">
                <a:solidFill>
                  <a:schemeClr val="bg1"/>
                </a:solidFill>
              </a:rPr>
              <a:t> John 21:25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CAD8505C-0060-C848-BE46-5E2DD28F2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>
                <a:solidFill>
                  <a:schemeClr val="bg1"/>
                </a:solidFill>
              </a:rPr>
              <a:t>4. Parents, Live Honorably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Autofit/>
          </a:bodyPr>
          <a:lstStyle/>
          <a:p>
            <a:pPr algn="r">
              <a:buNone/>
            </a:pPr>
            <a:endParaRPr lang="en-US" sz="46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4600" dirty="0">
                <a:solidFill>
                  <a:schemeClr val="bg1"/>
                </a:solidFill>
              </a:rPr>
              <a:t>Ephesians 6:4</a:t>
            </a:r>
          </a:p>
          <a:p>
            <a:pPr algn="r">
              <a:buNone/>
            </a:pPr>
            <a:r>
              <a:rPr lang="en-US" sz="4600" dirty="0">
                <a:solidFill>
                  <a:schemeClr val="bg1"/>
                </a:solidFill>
              </a:rPr>
              <a:t>Colossians 3:21</a:t>
            </a:r>
          </a:p>
          <a:p>
            <a:pPr algn="r">
              <a:buNone/>
            </a:pPr>
            <a:r>
              <a:rPr lang="en-US" sz="4600" dirty="0">
                <a:solidFill>
                  <a:schemeClr val="bg1"/>
                </a:solidFill>
              </a:rPr>
              <a:t>Ephesians 5:21-27</a:t>
            </a:r>
          </a:p>
          <a:p>
            <a:pPr algn="r">
              <a:buNone/>
            </a:pPr>
            <a:r>
              <a:rPr lang="en-US" sz="4600" dirty="0">
                <a:solidFill>
                  <a:schemeClr val="bg1"/>
                </a:solidFill>
              </a:rPr>
              <a:t>Psalm 127:3-4</a:t>
            </a:r>
          </a:p>
          <a:p>
            <a:pPr algn="r">
              <a:buNone/>
            </a:pPr>
            <a:r>
              <a:rPr lang="en-US" sz="4600" dirty="0">
                <a:solidFill>
                  <a:schemeClr val="bg1"/>
                </a:solidFill>
              </a:rPr>
              <a:t>Proverbs 22:6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0B0F9D-629C-AD42-B3E3-0E6F5046F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Now What Do We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en-US" u="sng" dirty="0">
                <a:solidFill>
                  <a:schemeClr val="bg1"/>
                </a:solidFill>
              </a:rPr>
              <a:t>How Do I Become a New Testament Christian? 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Hear Him (Romans 10:17)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Believe Him (Mark 16:16)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Repent Of Sins Against Him (Acts 2:38)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Confess Him (Acts 8:37)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Be Baptized Into Him (Acts 22:16)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Live For Him (Galatians 2:20)</a:t>
            </a:r>
          </a:p>
          <a:p>
            <a:pPr marL="0" indent="0" algn="r">
              <a:buNone/>
            </a:pPr>
            <a:r>
              <a:rPr lang="en-US" u="sng" dirty="0">
                <a:solidFill>
                  <a:schemeClr val="bg1"/>
                </a:solidFill>
              </a:rPr>
              <a:t>What Do I Do to be Restored? 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Come Back To Him (Matthew 11:28-30)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Repent (Acts 8:22)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Pray (James 5:16)</a:t>
            </a:r>
          </a:p>
          <a:p>
            <a:pPr algn="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5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158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Algerian</vt:lpstr>
      <vt:lpstr>Arial</vt:lpstr>
      <vt:lpstr>Calibri</vt:lpstr>
      <vt:lpstr>Office Theme</vt:lpstr>
      <vt:lpstr> Rearing Christian Children  in a Crazy World </vt:lpstr>
      <vt:lpstr>1. Young People, Obey Your Parents</vt:lpstr>
      <vt:lpstr>2. Parents, Obey The Lord</vt:lpstr>
      <vt:lpstr>3. Young People, Honor Your Parents</vt:lpstr>
      <vt:lpstr>4. Parents, Live Honorably </vt:lpstr>
      <vt:lpstr>Now What Do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“It’s Not Easy To Be A Parent”</dc:title>
  <dc:creator>David Powell</dc:creator>
  <cp:lastModifiedBy>Operator</cp:lastModifiedBy>
  <cp:revision>19</cp:revision>
  <dcterms:created xsi:type="dcterms:W3CDTF">2011-09-21T16:42:47Z</dcterms:created>
  <dcterms:modified xsi:type="dcterms:W3CDTF">2024-09-15T12:56:14Z</dcterms:modified>
</cp:coreProperties>
</file>