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78"/>
  </p:normalViewPr>
  <p:slideViewPr>
    <p:cSldViewPr snapToGrid="0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80599/heart-gloss-1-by-inky201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  <a:alpha val="92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446318"/>
            <a:ext cx="9214860" cy="2331064"/>
          </a:xfrm>
        </p:spPr>
        <p:txBody>
          <a:bodyPr>
            <a:normAutofit/>
          </a:bodyPr>
          <a:lstStyle/>
          <a:p>
            <a:r>
              <a:rPr lang="en-US" sz="4800" dirty="0"/>
              <a:t>A “1 Corinthians 13” Christian</a:t>
            </a:r>
            <a:br>
              <a:rPr lang="en-US" sz="4800" dirty="0"/>
            </a:br>
            <a:r>
              <a:rPr lang="en-US" sz="2000" i="1" dirty="0"/>
              <a:t>Based on a book of the same name by Dan Winkler</a:t>
            </a:r>
            <a:endParaRPr lang="en-US" sz="4800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F0AC59-AC69-FD44-95CF-DD195B7466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244353"/>
            <a:ext cx="8915399" cy="659309"/>
          </a:xfrm>
        </p:spPr>
        <p:txBody>
          <a:bodyPr/>
          <a:lstStyle/>
          <a:p>
            <a:r>
              <a:rPr lang="en-US" dirty="0"/>
              <a:t>PALM BEACH LAKES CHURCH OF CHRIST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1CF9FDE-774A-574E-74DB-84E3DF9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D1DD26-EEB6-4507-655E-14CD1604F4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FC12475-1E19-ABD0-FA2D-3E1984521B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36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without love?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1 </a:t>
            </a:r>
            <a:r>
              <a:rPr lang="en-US" sz="2800" dirty="0" err="1"/>
              <a:t>Thes</a:t>
            </a:r>
            <a:r>
              <a:rPr lang="en-US" sz="2800" dirty="0"/>
              <a:t> 3:12</a:t>
            </a:r>
          </a:p>
          <a:p>
            <a:r>
              <a:rPr lang="en-US" sz="2800" dirty="0"/>
              <a:t>Increase and abound in love for one another, and for all people</a:t>
            </a:r>
          </a:p>
          <a:p>
            <a:r>
              <a:rPr lang="en-US" sz="2800" dirty="0"/>
              <a:t>Increase (constantly grow)</a:t>
            </a:r>
          </a:p>
          <a:p>
            <a:r>
              <a:rPr lang="en-US" sz="2800" dirty="0"/>
              <a:t>Abound (overflow)</a:t>
            </a:r>
          </a:p>
          <a:p>
            <a:r>
              <a:rPr lang="en-US" sz="2800" dirty="0"/>
              <a:t>All people</a:t>
            </a:r>
          </a:p>
          <a:p>
            <a:r>
              <a:rPr lang="en-US" sz="2800" dirty="0"/>
              <a:t>1 Cor 13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9B9DFB-6E80-7085-3CF4-53B68007227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66BCE5-4FB5-625B-D36E-6D87D55043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8D755D6-0A9C-3F73-8573-AE54DB4D40D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9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significance of love to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What is worth more than love?</a:t>
            </a:r>
          </a:p>
          <a:p>
            <a:r>
              <a:rPr lang="en-US" sz="2800" dirty="0"/>
              <a:t>The setup: 1 Cor 12:31</a:t>
            </a:r>
          </a:p>
          <a:p>
            <a:r>
              <a:rPr lang="en-US" sz="2800" dirty="0"/>
              <a:t>1 Cor 13:1-3</a:t>
            </a:r>
          </a:p>
          <a:p>
            <a:r>
              <a:rPr lang="en-US" sz="2800" dirty="0"/>
              <a:t>Love is greater than…</a:t>
            </a:r>
          </a:p>
          <a:p>
            <a:r>
              <a:rPr lang="en-US" sz="2800" dirty="0"/>
              <a:t>Love is a more excellent way</a:t>
            </a:r>
          </a:p>
          <a:p>
            <a:pPr lvl="1"/>
            <a:r>
              <a:rPr lang="en-US" sz="2600" dirty="0"/>
              <a:t>A journey</a:t>
            </a:r>
          </a:p>
          <a:p>
            <a:pPr lvl="1"/>
            <a:r>
              <a:rPr lang="en-US" sz="2600" dirty="0"/>
              <a:t>An exceptional way of life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12551E-C4B7-7CED-803E-A29F60395B6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C0A8AC-5646-66B4-156C-D90A562977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7383E0A-6F84-A6D8-7441-8F8CA42EBE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73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 Christian, love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badge (Jn 13:34-35; Eph 1:15; Col 1:4)</a:t>
            </a:r>
          </a:p>
          <a:p>
            <a:r>
              <a:rPr lang="en-US" sz="2800" dirty="0"/>
              <a:t>A boundary (Jn 15:9-10; Eph 5:2; Eph 3:17)</a:t>
            </a:r>
          </a:p>
          <a:p>
            <a:r>
              <a:rPr lang="en-US" sz="2800" dirty="0"/>
              <a:t>A blockade (Rom 13:10; Rom 14:13-15; Gal 5:13)</a:t>
            </a:r>
          </a:p>
          <a:p>
            <a:r>
              <a:rPr lang="en-US" sz="2800" dirty="0"/>
              <a:t>A buffer (1 Cor 16:13-14; 1 Pet 3:15)</a:t>
            </a:r>
          </a:p>
          <a:p>
            <a:r>
              <a:rPr lang="en-US" sz="2800" dirty="0"/>
              <a:t>A bond (Col 3:12-14; Col 2:2)</a:t>
            </a:r>
          </a:p>
          <a:p>
            <a:r>
              <a:rPr lang="en-US" sz="2800" dirty="0"/>
              <a:t>A breastplate (1Thes 5:8; 2 Tim 1:7; 1 Jn 4:8-9)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30582C-385F-F382-D3E3-A9B10C0A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440EA7-69AF-2839-F498-F9E77BB6A21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6D56A8-CB4C-1032-0B13-93A27CE701E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29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DD6E-C467-37B7-40AB-D3820877A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Challenge…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BFA97-1397-8998-4011-257FE22D5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602788" cy="3777622"/>
          </a:xfrm>
        </p:spPr>
        <p:txBody>
          <a:bodyPr>
            <a:normAutofit/>
          </a:bodyPr>
          <a:lstStyle/>
          <a:p>
            <a:r>
              <a:rPr lang="en-US" sz="2800" dirty="0"/>
              <a:t>Self-reflection: Do others recognize the love in you?</a:t>
            </a:r>
          </a:p>
          <a:p>
            <a:r>
              <a:rPr lang="en-US" sz="2800" dirty="0"/>
              <a:t>Mark 12:30-31</a:t>
            </a:r>
          </a:p>
          <a:p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9EF14D-6B90-007E-1FCE-E89C3A13CD0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195D86-1F8C-7EEB-3EBE-918D91C7EA4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EB8350-0D86-BC17-C250-AF212D58275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3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DF46F-6DA4-FB7E-437E-5482A395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2" y="2719448"/>
            <a:ext cx="9602787" cy="2331064"/>
          </a:xfrm>
        </p:spPr>
        <p:txBody>
          <a:bodyPr>
            <a:normAutofit/>
          </a:bodyPr>
          <a:lstStyle/>
          <a:p>
            <a:r>
              <a:rPr lang="en-US" sz="4400" dirty="0"/>
              <a:t>Love is an exceptional way of life!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2B0C78-AA5D-D30A-498B-ECBC14D011F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3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464" y="1336723"/>
            <a:ext cx="997602" cy="100755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49C5CB3-D665-CC1A-C19F-2D5274A7041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0192" y="2446318"/>
            <a:ext cx="751073" cy="7585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C08642-3B8D-E238-AAE5-304326BE80F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1000"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79114" y="3500729"/>
            <a:ext cx="486614" cy="49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4352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1911</TotalTime>
  <Words>199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Wisp</vt:lpstr>
      <vt:lpstr>A “1 Corinthians 13” Christian Based on a book of the same name by Dan Winkler</vt:lpstr>
      <vt:lpstr>Life without love?</vt:lpstr>
      <vt:lpstr>The significance of love to a Christian</vt:lpstr>
      <vt:lpstr>For a Christian, love is…</vt:lpstr>
      <vt:lpstr>Challenge…</vt:lpstr>
      <vt:lpstr>Love is an exceptional way of life!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“1 Corinthians 13” Christian</dc:title>
  <dc:creator>Dion Hayes</dc:creator>
  <cp:lastModifiedBy>Dion Hayes</cp:lastModifiedBy>
  <cp:revision>8</cp:revision>
  <dcterms:created xsi:type="dcterms:W3CDTF">2024-08-22T01:13:09Z</dcterms:created>
  <dcterms:modified xsi:type="dcterms:W3CDTF">2024-08-30T15:30:07Z</dcterms:modified>
</cp:coreProperties>
</file>