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louds and blue sky above clouds&#10;&#10;Description automatically generated">
            <a:extLst>
              <a:ext uri="{FF2B5EF4-FFF2-40B4-BE49-F238E27FC236}">
                <a16:creationId xmlns:a16="http://schemas.microsoft.com/office/drawing/2014/main" id="{6445A2A5-B7D2-941E-ADE9-3393CD663A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943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4E11E-9A69-D731-0FA7-FE0FFA5C5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A5CE21-45A0-73D6-4173-5F7A8A58D2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0A801D-7D81-0783-BB41-DDD45DF48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CD840-05B4-4C35-BAB8-65DA8DC52DF1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8D0D06-BFF5-2DB0-3BF8-E0BFC880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F2F62-940C-E989-B18C-590CC94F9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24DD-2B26-4897-911C-80EF64495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762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293004-F77C-BAE1-E0A3-01F78A6082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DA4940-F8C9-EC67-E790-0CEA44298A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E37A1-2FC4-7B0E-492F-ABC57D63A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CD840-05B4-4C35-BAB8-65DA8DC52DF1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6988C-B7C2-065E-F573-54BC7CD0F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4282F-B895-F968-B536-066A6C962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24DD-2B26-4897-911C-80EF64495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364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BC7DC-D3BB-AE7A-4FBA-B41630531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376F0-551B-F52A-2A09-F807F8874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63868A-EFA5-7366-0E7F-3EA7424A3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CD840-05B4-4C35-BAB8-65DA8DC52DF1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DFDBF-9CE3-3AFC-D7BB-D6FC3D560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0E934-28F4-86AE-E12C-D02D2452F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24DD-2B26-4897-911C-80EF64495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14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236CF-2EB5-569A-FAB0-0AA934EA3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087404-9882-49F6-73FD-B31858679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2032A-47F6-BA36-BA70-8D089E8F7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CD840-05B4-4C35-BAB8-65DA8DC52DF1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1F04F-718C-079A-5EF8-A72ECFF82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8C9B2A-B799-037A-7648-5BBF72E15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24DD-2B26-4897-911C-80EF64495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773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CF4AC-57FC-602A-F0DF-4D6C5B6E9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67F0D-75C1-D750-B14F-DDAB700777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445D5F-59AD-566E-2F01-43C2249524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5F5020-7EEA-C812-BD56-7328913BE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CD840-05B4-4C35-BAB8-65DA8DC52DF1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14D568-56A5-16E2-3291-F8F76E066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4A4A74-0FEA-9589-4015-07B87AC2D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24DD-2B26-4897-911C-80EF64495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650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825CA-F81B-CFD4-4456-66AE9EEC6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3601B-C6E6-FEED-3C06-4B8E793EF4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5AF084-42DE-B90A-222A-765E92D515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3DFEB0-472E-6435-23F7-46CFE935B4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671039-CE10-7E48-FF92-A8C1A1745A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56E16C-59C5-2FC2-2E7B-E707508C2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CD840-05B4-4C35-BAB8-65DA8DC52DF1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E7B67C-2A72-660E-8B11-FDBA1120B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D63EDD-6E53-393D-E9D6-EB6F64B24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24DD-2B26-4897-911C-80EF64495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08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426C6-73F7-6175-1FAD-9D75706B1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EE7C69-617F-31C6-BCE7-99E2F75EF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CD840-05B4-4C35-BAB8-65DA8DC52DF1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385723-A5BE-C785-94DE-B7739B056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BCEA7F-453D-2FB5-89BF-F1F95A3C1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24DD-2B26-4897-911C-80EF64495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45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AD8C24-ED8D-1B6A-8517-4B3A33603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CD840-05B4-4C35-BAB8-65DA8DC52DF1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A2BD0E-3980-7FF2-0227-90D644DBE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653A8F-502E-FC16-7F6B-9FC381122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24DD-2B26-4897-911C-80EF64495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415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7A2A5-C66A-4037-A6C4-CF6157CC2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7D2F1-366E-2BA1-9B85-F7D9A7ADD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05CC9D-1521-8D94-53EC-5AACC7553D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57F27F-253D-3BC8-64D5-AFDC73AF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CD840-05B4-4C35-BAB8-65DA8DC52DF1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AA0772-5C73-C42C-4D48-EE678D42E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F39198-4227-AEB8-E4AC-1C6D49B47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24DD-2B26-4897-911C-80EF64495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578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D0389-8D8E-DFAD-508D-B01992F12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5E5AE8-C490-C259-AAEA-CBB2585FAD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6DA197-F3AF-A639-F47D-FF7B6FF153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AB58C2-64AD-DB39-CC72-F22A0E756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CD840-05B4-4C35-BAB8-65DA8DC52DF1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8AC3B2-E998-DB5F-9D32-E3CFF173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330F96-114C-E2A2-A95E-492A653D1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E24DD-2B26-4897-911C-80EF64495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260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5519CF-A909-E1FD-4F25-876A70F8E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AECAE3-6014-AED2-4042-C9EEB1E47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17181-425E-533C-828A-F7485BE07A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CD840-05B4-4C35-BAB8-65DA8DC52DF1}" type="datetimeFigureOut">
              <a:rPr lang="en-US" smtClean="0"/>
              <a:t>9/29/2024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A54034-6821-633F-5423-0CB9B36EC4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DE7212-49B5-9AC4-4B15-F9FFE41E3F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E24DD-2B26-4897-911C-80EF64495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394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59C39904-59A0-218B-F478-11EADC0780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1" b="67273"/>
          <a:stretch/>
        </p:blipFill>
        <p:spPr>
          <a:xfrm>
            <a:off x="504" y="914400"/>
            <a:ext cx="12190992" cy="1330036"/>
          </a:xfrm>
          <a:prstGeom prst="rect">
            <a:avLst/>
          </a:prstGeom>
        </p:spPr>
      </p:pic>
      <p:pic>
        <p:nvPicPr>
          <p:cNvPr id="8" name="Picture 7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435AEBEF-BB13-C0AD-3F40-6D3FD0BA4D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74" b="34180"/>
          <a:stretch/>
        </p:blipFill>
        <p:spPr>
          <a:xfrm>
            <a:off x="504" y="2302626"/>
            <a:ext cx="12190992" cy="2211186"/>
          </a:xfrm>
          <a:prstGeom prst="rect">
            <a:avLst/>
          </a:prstGeom>
        </p:spPr>
      </p:pic>
      <p:pic>
        <p:nvPicPr>
          <p:cNvPr id="16" name="Picture 15" descr="A blue sky with clouds and words&#10;&#10;Description automatically generated">
            <a:extLst>
              <a:ext uri="{FF2B5EF4-FFF2-40B4-BE49-F238E27FC236}">
                <a16:creationId xmlns:a16="http://schemas.microsoft.com/office/drawing/2014/main" id="{ED6D9AC3-D7AB-F208-AD1C-1DF7BD2833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900896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978ED66A-BC8B-9EBA-09DF-CEDD01ACF0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pic>
        <p:nvPicPr>
          <p:cNvPr id="5" name="Picture 4" descr="A rectangular white rectangular object with black border&#10;&#10;Description automatically generated">
            <a:extLst>
              <a:ext uri="{FF2B5EF4-FFF2-40B4-BE49-F238E27FC236}">
                <a16:creationId xmlns:a16="http://schemas.microsoft.com/office/drawing/2014/main" id="{5D74F6BE-9EE3-C2CA-715F-F89FE8BEFA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91" r="50000" b="72850"/>
          <a:stretch/>
        </p:blipFill>
        <p:spPr>
          <a:xfrm>
            <a:off x="504" y="781396"/>
            <a:ext cx="6095496" cy="1080656"/>
          </a:xfrm>
          <a:prstGeom prst="rect">
            <a:avLst/>
          </a:prstGeom>
        </p:spPr>
      </p:pic>
      <p:pic>
        <p:nvPicPr>
          <p:cNvPr id="8" name="Picture 7" descr="A rectangular white rectangular object with black border&#10;&#10;Description automatically generated">
            <a:extLst>
              <a:ext uri="{FF2B5EF4-FFF2-40B4-BE49-F238E27FC236}">
                <a16:creationId xmlns:a16="http://schemas.microsoft.com/office/drawing/2014/main" id="{59B4A074-2DEA-58B8-FAE0-D55B61F080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1391" b="72850"/>
          <a:stretch/>
        </p:blipFill>
        <p:spPr>
          <a:xfrm>
            <a:off x="6095998" y="781396"/>
            <a:ext cx="6095497" cy="1080656"/>
          </a:xfrm>
          <a:prstGeom prst="rect">
            <a:avLst/>
          </a:prstGeom>
        </p:spPr>
      </p:pic>
      <p:pic>
        <p:nvPicPr>
          <p:cNvPr id="12" name="Picture 11" descr="A rectangular white rectangular object with black border&#10;&#10;Description automatically generated">
            <a:extLst>
              <a:ext uri="{FF2B5EF4-FFF2-40B4-BE49-F238E27FC236}">
                <a16:creationId xmlns:a16="http://schemas.microsoft.com/office/drawing/2014/main" id="{053FF9A7-0FA8-6BAF-E4A7-05E0800B57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t="27151" r="50000" b="56860"/>
          <a:stretch/>
        </p:blipFill>
        <p:spPr>
          <a:xfrm>
            <a:off x="0" y="1862051"/>
            <a:ext cx="6095997" cy="1096413"/>
          </a:xfrm>
          <a:prstGeom prst="rect">
            <a:avLst/>
          </a:prstGeom>
        </p:spPr>
      </p:pic>
      <p:pic>
        <p:nvPicPr>
          <p:cNvPr id="14" name="Picture 13" descr="A rectangular white rectangular object with black border&#10;&#10;Description automatically generated">
            <a:extLst>
              <a:ext uri="{FF2B5EF4-FFF2-40B4-BE49-F238E27FC236}">
                <a16:creationId xmlns:a16="http://schemas.microsoft.com/office/drawing/2014/main" id="{3B8C9D1C-A216-72B6-E237-F14F15F86A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7150" b="57091"/>
          <a:stretch/>
        </p:blipFill>
        <p:spPr>
          <a:xfrm>
            <a:off x="6095996" y="1862052"/>
            <a:ext cx="6095499" cy="1080656"/>
          </a:xfrm>
          <a:prstGeom prst="rect">
            <a:avLst/>
          </a:prstGeom>
        </p:spPr>
      </p:pic>
      <p:pic>
        <p:nvPicPr>
          <p:cNvPr id="16" name="Picture 15" descr="A rectangular white rectangular object with black border&#10;&#10;Description automatically generated">
            <a:extLst>
              <a:ext uri="{FF2B5EF4-FFF2-40B4-BE49-F238E27FC236}">
                <a16:creationId xmlns:a16="http://schemas.microsoft.com/office/drawing/2014/main" id="{80549B2C-6427-05AF-6989-EB29163F30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09" r="50000" b="41103"/>
          <a:stretch/>
        </p:blipFill>
        <p:spPr>
          <a:xfrm>
            <a:off x="504" y="2942708"/>
            <a:ext cx="6095492" cy="1096412"/>
          </a:xfrm>
          <a:prstGeom prst="rect">
            <a:avLst/>
          </a:prstGeom>
        </p:spPr>
      </p:pic>
      <p:pic>
        <p:nvPicPr>
          <p:cNvPr id="18" name="Picture 17" descr="A rectangular white rectangular object with black border&#10;&#10;Description automatically generated">
            <a:extLst>
              <a:ext uri="{FF2B5EF4-FFF2-40B4-BE49-F238E27FC236}">
                <a16:creationId xmlns:a16="http://schemas.microsoft.com/office/drawing/2014/main" id="{3B61079E-0746-CCE2-EFD8-A92DB68AE5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6" t="42909" b="41103"/>
          <a:stretch/>
        </p:blipFill>
        <p:spPr>
          <a:xfrm>
            <a:off x="6095498" y="2942708"/>
            <a:ext cx="6095997" cy="1096412"/>
          </a:xfrm>
          <a:prstGeom prst="rect">
            <a:avLst/>
          </a:prstGeom>
        </p:spPr>
      </p:pic>
      <p:pic>
        <p:nvPicPr>
          <p:cNvPr id="20" name="Picture 19" descr="A rectangular white rectangular object with black border&#10;&#10;Description automatically generated">
            <a:extLst>
              <a:ext uri="{FF2B5EF4-FFF2-40B4-BE49-F238E27FC236}">
                <a16:creationId xmlns:a16="http://schemas.microsoft.com/office/drawing/2014/main" id="{27952B10-2222-392D-183F-01D46C048D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67" r="50004" b="25345"/>
          <a:stretch/>
        </p:blipFill>
        <p:spPr>
          <a:xfrm>
            <a:off x="504" y="4023364"/>
            <a:ext cx="6094993" cy="1096412"/>
          </a:xfrm>
          <a:prstGeom prst="rect">
            <a:avLst/>
          </a:prstGeom>
        </p:spPr>
      </p:pic>
      <p:pic>
        <p:nvPicPr>
          <p:cNvPr id="22" name="Picture 21" descr="A rectangular white rectangular object with black border&#10;&#10;Description automatically generated">
            <a:extLst>
              <a:ext uri="{FF2B5EF4-FFF2-40B4-BE49-F238E27FC236}">
                <a16:creationId xmlns:a16="http://schemas.microsoft.com/office/drawing/2014/main" id="{1902984A-F9E5-6FD5-C375-4AFFA5BAED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6" t="58667" b="25344"/>
          <a:stretch/>
        </p:blipFill>
        <p:spPr>
          <a:xfrm>
            <a:off x="6095496" y="4023364"/>
            <a:ext cx="6095999" cy="1096412"/>
          </a:xfrm>
          <a:prstGeom prst="rect">
            <a:avLst/>
          </a:prstGeom>
        </p:spPr>
      </p:pic>
      <p:pic>
        <p:nvPicPr>
          <p:cNvPr id="24" name="Picture 23" descr="A rectangular white rectangular object with black border&#10;&#10;Description automatically generated">
            <a:extLst>
              <a:ext uri="{FF2B5EF4-FFF2-40B4-BE49-F238E27FC236}">
                <a16:creationId xmlns:a16="http://schemas.microsoft.com/office/drawing/2014/main" id="{E43D5350-5C3A-948D-2C19-3D547DABFB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56" r="833"/>
          <a:stretch/>
        </p:blipFill>
        <p:spPr>
          <a:xfrm>
            <a:off x="504" y="5119776"/>
            <a:ext cx="12110216" cy="173794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0B51902-B4E7-63F8-5259-75657D527D3E}"/>
              </a:ext>
            </a:extLst>
          </p:cNvPr>
          <p:cNvSpPr txBox="1"/>
          <p:nvPr/>
        </p:nvSpPr>
        <p:spPr>
          <a:xfrm>
            <a:off x="224444" y="874072"/>
            <a:ext cx="572746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glow rad="63500">
                    <a:schemeClr val="bg1"/>
                  </a:glow>
                </a:effectLst>
              </a:rPr>
              <a:t>Faithful Old Testament Characters</a:t>
            </a:r>
          </a:p>
          <a:p>
            <a:pPr algn="ctr"/>
            <a:r>
              <a:rPr lang="en-US" sz="2400" dirty="0">
                <a:effectLst>
                  <a:glow rad="63500">
                    <a:schemeClr val="bg1"/>
                  </a:glow>
                </a:effectLst>
              </a:rPr>
              <a:t>(</a:t>
            </a:r>
            <a:r>
              <a:rPr lang="nl-NL" sz="2400" dirty="0">
                <a:effectLst>
                  <a:glow rad="63500">
                    <a:schemeClr val="bg1"/>
                  </a:glow>
                </a:effectLst>
              </a:rPr>
              <a:t>Matt. 8:11; Heb. 11:16, 26; 2 Kgs. 2:11</a:t>
            </a:r>
            <a:r>
              <a:rPr lang="en-US" sz="2400" dirty="0">
                <a:effectLst>
                  <a:glow rad="63500">
                    <a:schemeClr val="bg1"/>
                  </a:glow>
                </a:effectLst>
              </a:rPr>
              <a:t>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EDBD88-B8AF-1744-0667-59D4063CCC80}"/>
              </a:ext>
            </a:extLst>
          </p:cNvPr>
          <p:cNvSpPr txBox="1"/>
          <p:nvPr/>
        </p:nvSpPr>
        <p:spPr>
          <a:xfrm>
            <a:off x="4837128" y="5212527"/>
            <a:ext cx="7191479" cy="1495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Matt 7:21-23 + Rev. 21:27</a:t>
            </a:r>
          </a:p>
          <a:p>
            <a:pPr>
              <a:lnSpc>
                <a:spcPct val="95000"/>
              </a:lnSpc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8:24 + Luke 13:3 + Rom. 10:9 + Acts 22:16 </a:t>
            </a:r>
          </a:p>
          <a:p>
            <a:pPr>
              <a:lnSpc>
                <a:spcPct val="95000"/>
              </a:lnSpc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Rev. 2:10; 1 Cor. 15:58; Matt. 25:23; Rev. 22:14; Heb. 5:9</a:t>
            </a:r>
          </a:p>
          <a:p>
            <a:pPr>
              <a:lnSpc>
                <a:spcPct val="95000"/>
              </a:lnSpc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Rom. 6:23 + Heb. 12:23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0DD475C-5170-7D5C-96DA-D882069F0A3A}"/>
              </a:ext>
            </a:extLst>
          </p:cNvPr>
          <p:cNvSpPr txBox="1"/>
          <p:nvPr/>
        </p:nvSpPr>
        <p:spPr>
          <a:xfrm>
            <a:off x="6245930" y="874072"/>
            <a:ext cx="572746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glow rad="63500">
                    <a:schemeClr val="bg1"/>
                  </a:glow>
                </a:effectLst>
              </a:rPr>
              <a:t>Faithful New Testament Characters</a:t>
            </a:r>
          </a:p>
          <a:p>
            <a:pPr algn="ctr"/>
            <a:r>
              <a:rPr lang="en-US" sz="2400" dirty="0">
                <a:effectLst>
                  <a:glow rad="63500">
                    <a:schemeClr val="bg1"/>
                  </a:glow>
                </a:effectLst>
              </a:rPr>
              <a:t>(2 Tim. 4:8; Phil. 4:3; Rev. 3:5)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3A58CEC-4430-A5E9-B93A-C782EA6B11B7}"/>
              </a:ext>
            </a:extLst>
          </p:cNvPr>
          <p:cNvSpPr txBox="1"/>
          <p:nvPr/>
        </p:nvSpPr>
        <p:spPr>
          <a:xfrm>
            <a:off x="224444" y="1960751"/>
            <a:ext cx="572746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glow rad="63500">
                    <a:schemeClr val="bg1"/>
                  </a:glow>
                </a:effectLst>
              </a:rPr>
              <a:t>Faithful Christian Martyrs</a:t>
            </a:r>
          </a:p>
          <a:p>
            <a:pPr algn="ctr"/>
            <a:r>
              <a:rPr lang="en-US" sz="2400" dirty="0">
                <a:effectLst>
                  <a:glow rad="63500">
                    <a:schemeClr val="bg1"/>
                  </a:glow>
                </a:effectLst>
              </a:rPr>
              <a:t>(Rev. 6:9-11; Acts 7:57-60; 12:1-3)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7C16E0D-2FF1-D00F-B461-F68407A4E7B7}"/>
              </a:ext>
            </a:extLst>
          </p:cNvPr>
          <p:cNvSpPr txBox="1"/>
          <p:nvPr/>
        </p:nvSpPr>
        <p:spPr>
          <a:xfrm>
            <a:off x="6245930" y="1960751"/>
            <a:ext cx="572746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glow rad="63500">
                    <a:schemeClr val="bg1"/>
                  </a:glow>
                </a:effectLst>
              </a:rPr>
              <a:t>Faithful Church Members</a:t>
            </a:r>
          </a:p>
          <a:p>
            <a:pPr algn="ctr"/>
            <a:r>
              <a:rPr lang="en-US" sz="2400" dirty="0">
                <a:effectLst>
                  <a:glow rad="63500">
                    <a:schemeClr val="bg1"/>
                  </a:glow>
                </a:effectLst>
              </a:rPr>
              <a:t>(1 Cor. 15:24; Eph. 5:26-27; 1 Thess. 4:13-18)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589BD3D-0A24-578A-2719-8D8BD595936A}"/>
              </a:ext>
            </a:extLst>
          </p:cNvPr>
          <p:cNvSpPr txBox="1"/>
          <p:nvPr/>
        </p:nvSpPr>
        <p:spPr>
          <a:xfrm>
            <a:off x="224444" y="3042358"/>
            <a:ext cx="572746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glow rad="63500">
                    <a:schemeClr val="bg1"/>
                  </a:glow>
                </a:effectLst>
              </a:rPr>
              <a:t>Faithful Family Members</a:t>
            </a:r>
          </a:p>
          <a:p>
            <a:pPr algn="ctr"/>
            <a:r>
              <a:rPr lang="en-US" sz="2400" dirty="0">
                <a:effectLst>
                  <a:glow rad="63500">
                    <a:schemeClr val="bg1"/>
                  </a:glow>
                </a:effectLst>
              </a:rPr>
              <a:t>(Gen. 25:8; 35:29; 49:33; 37:35; Num. 27:13)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B294932-26AE-20A6-BFC8-4DBF182D47CB}"/>
              </a:ext>
            </a:extLst>
          </p:cNvPr>
          <p:cNvSpPr txBox="1"/>
          <p:nvPr/>
        </p:nvSpPr>
        <p:spPr>
          <a:xfrm>
            <a:off x="6210070" y="3042358"/>
            <a:ext cx="580097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glow rad="63500">
                    <a:schemeClr val="bg1"/>
                  </a:glow>
                </a:effectLst>
              </a:rPr>
              <a:t>Children</a:t>
            </a:r>
          </a:p>
          <a:p>
            <a:pPr algn="ctr"/>
            <a:r>
              <a:rPr lang="en-US" sz="2400" dirty="0">
                <a:effectLst>
                  <a:glow rad="63500">
                    <a:schemeClr val="bg1"/>
                  </a:glow>
                </a:effectLst>
              </a:rPr>
              <a:t>(</a:t>
            </a:r>
            <a:r>
              <a:rPr lang="pl-PL" sz="2400" dirty="0">
                <a:effectLst>
                  <a:glow rad="63500">
                    <a:schemeClr val="bg1"/>
                  </a:glow>
                </a:effectLst>
              </a:rPr>
              <a:t>2 Sam. 12:23; Matt. 18:3</a:t>
            </a:r>
            <a:r>
              <a:rPr lang="en-US" sz="2400" dirty="0">
                <a:effectLst>
                  <a:glow rad="63500">
                    <a:schemeClr val="bg1"/>
                  </a:glow>
                </a:effectLst>
              </a:rPr>
              <a:t>; 19:14; Ezek. 18:20)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ECDB0A7-D421-9DA8-8E6F-74E283C29A69}"/>
              </a:ext>
            </a:extLst>
          </p:cNvPr>
          <p:cNvSpPr txBox="1"/>
          <p:nvPr/>
        </p:nvSpPr>
        <p:spPr>
          <a:xfrm>
            <a:off x="224444" y="4129037"/>
            <a:ext cx="572746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glow rad="63500">
                    <a:schemeClr val="bg1"/>
                  </a:glow>
                </a:effectLst>
              </a:rPr>
              <a:t>Unborn Babies</a:t>
            </a:r>
          </a:p>
          <a:p>
            <a:pPr algn="ctr"/>
            <a:r>
              <a:rPr lang="en-US" sz="2400" dirty="0">
                <a:effectLst>
                  <a:glow rad="63500">
                    <a:schemeClr val="bg1"/>
                  </a:glow>
                </a:effectLst>
              </a:rPr>
              <a:t>(Luke 1:41, 44 + 2:12; Zech. 12:1; Jer. 1:5)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BC5F73B-3E17-ECBD-5399-C8279C1BB385}"/>
              </a:ext>
            </a:extLst>
          </p:cNvPr>
          <p:cNvSpPr txBox="1"/>
          <p:nvPr/>
        </p:nvSpPr>
        <p:spPr>
          <a:xfrm>
            <a:off x="6245930" y="4145663"/>
            <a:ext cx="5727469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b="1">
                <a:effectLst>
                  <a:glow rad="63500">
                    <a:schemeClr val="bg1"/>
                  </a:glow>
                </a:effectLst>
              </a:rPr>
              <a:t>JESUS!</a:t>
            </a:r>
            <a:endParaRPr lang="en-US" sz="2800" b="1" dirty="0">
              <a:effectLst>
                <a:glow rad="63500">
                  <a:schemeClr val="bg1"/>
                </a:glow>
              </a:effectLst>
            </a:endParaRPr>
          </a:p>
          <a:p>
            <a:pPr algn="ctr">
              <a:lnSpc>
                <a:spcPct val="90000"/>
              </a:lnSpc>
            </a:pPr>
            <a:r>
              <a:rPr lang="en-US" sz="2400" dirty="0">
                <a:effectLst>
                  <a:glow rad="63500">
                    <a:schemeClr val="bg1"/>
                  </a:glow>
                </a:effectLst>
              </a:rPr>
              <a:t>(John 14:3; Col. 3:1; Rev. 21:22-23; 22:1-5)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8349F78-98C3-85A1-DA25-AF58DC457C6B}"/>
              </a:ext>
            </a:extLst>
          </p:cNvPr>
          <p:cNvSpPr txBox="1"/>
          <p:nvPr/>
        </p:nvSpPr>
        <p:spPr>
          <a:xfrm>
            <a:off x="362417" y="5212527"/>
            <a:ext cx="4280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glow rad="63500">
                    <a:schemeClr val="bg1"/>
                  </a:glow>
                </a:effectLst>
              </a:rPr>
              <a:t>You?</a:t>
            </a:r>
            <a:endParaRPr lang="en-US" sz="2800" dirty="0"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608CE29-12C4-3CDD-2923-E96D9589C555}"/>
              </a:ext>
            </a:extLst>
          </p:cNvPr>
          <p:cNvSpPr txBox="1"/>
          <p:nvPr/>
        </p:nvSpPr>
        <p:spPr>
          <a:xfrm>
            <a:off x="282853" y="5717180"/>
            <a:ext cx="4437203" cy="9110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2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Entry into heaven is limited, based upon God’s conditions! 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659066433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196</Words>
  <Application>Microsoft Office PowerPoint</Application>
  <PresentationFormat>Widescreen</PresentationFormat>
  <Paragraphs>22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</cp:revision>
  <dcterms:created xsi:type="dcterms:W3CDTF">2024-09-27T00:04:43Z</dcterms:created>
  <dcterms:modified xsi:type="dcterms:W3CDTF">2024-09-29T12:34:11Z</dcterms:modified>
</cp:coreProperties>
</file>