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6" r:id="rId22"/>
    <p:sldId id="278" r:id="rId23"/>
    <p:sldId id="279" r:id="rId24"/>
    <p:sldId id="277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ACA05-FF69-B0C3-3F58-1BF5FA7EC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58828-6573-B517-7AB5-0008A1112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C18CF-6F21-02F3-2659-FF42E7E6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39E4F-7BA0-7A0E-4048-76B8C8D83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97F4C-D8A9-E745-8944-0E383C3F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trash can with a black bag&#10;&#10;Description automatically generated">
            <a:extLst>
              <a:ext uri="{FF2B5EF4-FFF2-40B4-BE49-F238E27FC236}">
                <a16:creationId xmlns:a16="http://schemas.microsoft.com/office/drawing/2014/main" id="{81CAF182-7661-27C3-2F2A-5A50C58C5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2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3D4AD-A119-CA59-42FF-C5715490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0B532-E1B1-3BF5-393A-1EA654D46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274E6-DADF-0D85-E474-81A3854E6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A23304-4034-B58A-4223-9772A2AFB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2DB923-86C0-4565-BED7-E7507BDBB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51872-4362-7342-D861-4521B6DA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5E5483-6D61-5FCD-DB81-7AF31C70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98DA65-2022-53D4-C744-5BFFF0D0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3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775C-FCCE-AD23-DD4E-566B3180E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6B608-EAB3-9F0F-7C1D-C0EAE9A1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2646F-BAB3-A70A-F1C3-1107529C3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6643B-CB8F-6BFD-C07B-79408886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00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CE893-F753-CE4A-DC2C-F30D10B31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204FA-53BF-9CC0-4A8F-6EEFDDFE8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F1F20-2624-B5F6-EF8A-B1BAD3B3D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68187-049F-D797-D3BB-97868B28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0A825-3567-9C77-D46A-66943A3A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E3B49-B59C-D88B-27F1-F4A1FE4E7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0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8523-99FB-F2C2-B346-CC367D9A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C2E43-E407-4BC2-0D20-1A254A406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0BB26-6101-2ACC-DC15-B846B0CB7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ACBA8-1315-ED28-A2C1-61C5264A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B7996-B96E-A7FF-BF01-013404E31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DEDF7-8339-55E3-1C01-F67BCDAE8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39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0ED0-2736-F94F-143D-4B981136E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BB8E0-E106-7222-F17A-38D07F18C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F67D1-C1D5-81ED-B827-6C93FEE3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29874-EC78-9437-5E39-9603418F9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F95B8-FB36-D5AB-8195-8CFA26E60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62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D6D616-AE82-B68A-035A-C8DD746C7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4B182-27C8-20CA-CDE3-A04AC287B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703A-CEFF-8CCD-BCF5-36241CF0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1201E-47C4-47D7-D6FE-C8B0C567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DC078-3233-1C2C-11CC-3AB1659E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0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1511B-D11D-936C-33D1-7C204A64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4AC237-83FF-0EAC-A3D7-A0D5615B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A45B5-61B1-1EF0-4C25-7AACEE220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-up of a trash can&#10;&#10;Description automatically generated">
            <a:extLst>
              <a:ext uri="{FF2B5EF4-FFF2-40B4-BE49-F238E27FC236}">
                <a16:creationId xmlns:a16="http://schemas.microsoft.com/office/drawing/2014/main" id="{3ED2E1C1-0033-377D-2DDD-32875354D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8" b="16636"/>
          <a:stretch/>
        </p:blipFill>
        <p:spPr>
          <a:xfrm>
            <a:off x="0" y="4427837"/>
            <a:ext cx="12192000" cy="243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39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1511B-D11D-936C-33D1-7C204A64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4AC237-83FF-0EAC-A3D7-A0D5615B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A45B5-61B1-1EF0-4C25-7AACEE220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-up of a trash can&#10;&#10;Description automatically generated">
            <a:extLst>
              <a:ext uri="{FF2B5EF4-FFF2-40B4-BE49-F238E27FC236}">
                <a16:creationId xmlns:a16="http://schemas.microsoft.com/office/drawing/2014/main" id="{A908FC1F-83A3-6A7D-B1C4-F6F549E3A4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 b="22955"/>
          <a:stretch/>
        </p:blipFill>
        <p:spPr>
          <a:xfrm>
            <a:off x="0" y="4924311"/>
            <a:ext cx="12192000" cy="193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1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91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1511B-D11D-936C-33D1-7C204A64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4AC237-83FF-0EAC-A3D7-A0D5615B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A45B5-61B1-1EF0-4C25-7AACEE220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-up of a trash can&#10;&#10;Description automatically generated">
            <a:extLst>
              <a:ext uri="{FF2B5EF4-FFF2-40B4-BE49-F238E27FC236}">
                <a16:creationId xmlns:a16="http://schemas.microsoft.com/office/drawing/2014/main" id="{18A9765D-AB32-B334-64FA-770E38A88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8"/>
          <a:stretch/>
        </p:blipFill>
        <p:spPr>
          <a:xfrm>
            <a:off x="0" y="3319848"/>
            <a:ext cx="12192000" cy="35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0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5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DE451-03B0-F0CA-A862-CCA2E26F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B0B8D-5605-B13B-88EA-E738EAA71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E9876-F29E-EE55-2AE1-B0BF7EA7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8CB25-3713-F688-BA04-B94632AA8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2B602-D6D3-6B84-37A0-5E203F718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1BDC6-8B8B-FD50-7213-ED4E42DA8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14A63-61CF-7DFF-6286-209E3D5D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8319F-7D19-670A-3B6A-8D08648D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5AAD7-49BB-48EE-9EAB-0CC3554A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9BDCF-59D6-8935-A32D-DC850CA0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7BBC1-34CC-2877-2872-FC72F45B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CF462-C5F3-FBE6-1A55-E98C2CECE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BED52-A1A5-6475-492F-6D82906E1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9ECB0-A3C7-6A92-829C-4FA7F693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8B64F-236F-D771-97C9-7692FC49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3927E-FE9A-802F-AE6A-BDD8C04F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62973-91F8-C480-F55D-B5489958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D1332-33F3-11CF-8CD6-9A652742A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ABE1F-D3E2-F62B-EFD7-7512ED83BF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6A5C3-463E-4595-A601-B2F57306060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641E7-07AD-81AB-C957-3435FFA7F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A7FDD-B085-7A81-E688-DA35EF331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3C7C8-C752-4F47-A855-8BDB70092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7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2" r:id="rId3"/>
    <p:sldLayoutId id="2147483661" r:id="rId4"/>
    <p:sldLayoutId id="2147483660" r:id="rId5"/>
    <p:sldLayoutId id="2147483663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6F9DD-988A-579A-00E1-8DA7AA3E6390}"/>
              </a:ext>
            </a:extLst>
          </p:cNvPr>
          <p:cNvSpPr/>
          <p:nvPr/>
        </p:nvSpPr>
        <p:spPr>
          <a:xfrm>
            <a:off x="0" y="0"/>
            <a:ext cx="12191496" cy="301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trash can&#10;&#10;Description automatically generated">
            <a:extLst>
              <a:ext uri="{FF2B5EF4-FFF2-40B4-BE49-F238E27FC236}">
                <a16:creationId xmlns:a16="http://schemas.microsoft.com/office/drawing/2014/main" id="{7FC91C89-7737-2946-E72E-B3DC44199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8"/>
          <a:stretch/>
        </p:blipFill>
        <p:spPr>
          <a:xfrm>
            <a:off x="0" y="3319848"/>
            <a:ext cx="12192000" cy="3538151"/>
          </a:xfrm>
          <a:prstGeom prst="rect">
            <a:avLst/>
          </a:prstGeom>
        </p:spPr>
      </p:pic>
      <p:pic>
        <p:nvPicPr>
          <p:cNvPr id="5" name="Picture 4" descr="A close-up of a garbage can&#10;&#10;Description automatically generated">
            <a:extLst>
              <a:ext uri="{FF2B5EF4-FFF2-40B4-BE49-F238E27FC236}">
                <a16:creationId xmlns:a16="http://schemas.microsoft.com/office/drawing/2014/main" id="{C22F609F-F56A-2899-9292-A2FE5DC85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screen with blue text&#10;&#10;Description automatically generated">
            <a:extLst>
              <a:ext uri="{FF2B5EF4-FFF2-40B4-BE49-F238E27FC236}">
                <a16:creationId xmlns:a16="http://schemas.microsoft.com/office/drawing/2014/main" id="{9FF032DF-2E5D-3A72-7006-8B8CA154F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9" b="74063"/>
          <a:stretch/>
        </p:blipFill>
        <p:spPr>
          <a:xfrm>
            <a:off x="504" y="631767"/>
            <a:ext cx="12190992" cy="1147157"/>
          </a:xfrm>
          <a:prstGeom prst="rect">
            <a:avLst/>
          </a:prstGeom>
        </p:spPr>
      </p:pic>
      <p:pic>
        <p:nvPicPr>
          <p:cNvPr id="9" name="Picture 8" descr="A black screen with blue text&#10;&#10;Description automatically generated">
            <a:extLst>
              <a:ext uri="{FF2B5EF4-FFF2-40B4-BE49-F238E27FC236}">
                <a16:creationId xmlns:a16="http://schemas.microsoft.com/office/drawing/2014/main" id="{A8DADD09-7488-0B9E-F745-D21C61E891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0" b="56001"/>
          <a:stretch/>
        </p:blipFill>
        <p:spPr>
          <a:xfrm>
            <a:off x="504" y="1936865"/>
            <a:ext cx="12190992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4" name="Picture 3" descr="A close-up of a trash can&#10;&#10;Description automatically generated">
            <a:extLst>
              <a:ext uri="{FF2B5EF4-FFF2-40B4-BE49-F238E27FC236}">
                <a16:creationId xmlns:a16="http://schemas.microsoft.com/office/drawing/2014/main" id="{44F48CDD-38F1-12A9-3942-B37214C60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9"/>
          <a:stretch/>
        </p:blipFill>
        <p:spPr>
          <a:xfrm>
            <a:off x="0" y="0"/>
            <a:ext cx="12192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5" name="Picture 4" descr="A silver trash can with black plastic liner&#10;&#10;Description automatically generated">
            <a:extLst>
              <a:ext uri="{FF2B5EF4-FFF2-40B4-BE49-F238E27FC236}">
                <a16:creationId xmlns:a16="http://schemas.microsoft.com/office/drawing/2014/main" id="{F5AA840F-C154-0E96-B052-B7051274F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7"/>
          <a:stretch/>
        </p:blipFill>
        <p:spPr>
          <a:xfrm>
            <a:off x="0" y="0"/>
            <a:ext cx="12192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03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4" name="Picture 3" descr="A close-up of a trash can&#10;&#10;Description automatically generated">
            <a:extLst>
              <a:ext uri="{FF2B5EF4-FFF2-40B4-BE49-F238E27FC236}">
                <a16:creationId xmlns:a16="http://schemas.microsoft.com/office/drawing/2014/main" id="{FFED3383-E786-BF0A-046D-17D2B7C7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44"/>
          <a:stretch/>
        </p:blipFill>
        <p:spPr>
          <a:xfrm>
            <a:off x="0" y="0"/>
            <a:ext cx="12192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81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5" name="Picture 4" descr="A silver trash can with a black bag&#10;&#10;Description automatically generated">
            <a:extLst>
              <a:ext uri="{FF2B5EF4-FFF2-40B4-BE49-F238E27FC236}">
                <a16:creationId xmlns:a16="http://schemas.microsoft.com/office/drawing/2014/main" id="{83D45F96-447E-8BAE-67F7-85EB7C8CC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05"/>
          <a:stretch/>
        </p:blipFill>
        <p:spPr>
          <a:xfrm>
            <a:off x="0" y="0"/>
            <a:ext cx="121920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68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4" name="Picture 3" descr="A silver trash can with a black bag over it&#10;&#10;Description automatically generated">
            <a:extLst>
              <a:ext uri="{FF2B5EF4-FFF2-40B4-BE49-F238E27FC236}">
                <a16:creationId xmlns:a16="http://schemas.microsoft.com/office/drawing/2014/main" id="{F4F74384-FEE1-A8FC-80EC-4D52008E8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44"/>
          <a:stretch/>
        </p:blipFill>
        <p:spPr>
          <a:xfrm>
            <a:off x="0" y="0"/>
            <a:ext cx="12192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9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5" name="Picture 4" descr="A silver trash can with black plastic liner&#10;&#10;Description automatically generated">
            <a:extLst>
              <a:ext uri="{FF2B5EF4-FFF2-40B4-BE49-F238E27FC236}">
                <a16:creationId xmlns:a16="http://schemas.microsoft.com/office/drawing/2014/main" id="{12D5045E-C9CD-7F4B-D128-D42D811A7D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22"/>
          <a:stretch/>
        </p:blipFill>
        <p:spPr>
          <a:xfrm>
            <a:off x="0" y="0"/>
            <a:ext cx="12192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sign with white text&#10;&#10;Description automatically generated">
            <a:extLst>
              <a:ext uri="{FF2B5EF4-FFF2-40B4-BE49-F238E27FC236}">
                <a16:creationId xmlns:a16="http://schemas.microsoft.com/office/drawing/2014/main" id="{26472162-395C-9110-C0EE-84FC13918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76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white text&#10;&#10;Description automatically generated">
            <a:extLst>
              <a:ext uri="{FF2B5EF4-FFF2-40B4-BE49-F238E27FC236}">
                <a16:creationId xmlns:a16="http://schemas.microsoft.com/office/drawing/2014/main" id="{CE3D1DD8-74C9-94E8-B08D-B0FC87115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sign with white text&#10;&#10;Description automatically generated">
            <a:extLst>
              <a:ext uri="{FF2B5EF4-FFF2-40B4-BE49-F238E27FC236}">
                <a16:creationId xmlns:a16="http://schemas.microsoft.com/office/drawing/2014/main" id="{859442DE-4D8A-7878-AF89-126B32B58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5" name="Picture 4" descr="A silver trash can with a black bag&#10;&#10;Description automatically generated">
            <a:extLst>
              <a:ext uri="{FF2B5EF4-FFF2-40B4-BE49-F238E27FC236}">
                <a16:creationId xmlns:a16="http://schemas.microsoft.com/office/drawing/2014/main" id="{56EF0A04-6F34-0014-234A-9AEC17F5E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05"/>
          <a:stretch/>
        </p:blipFill>
        <p:spPr>
          <a:xfrm>
            <a:off x="0" y="0"/>
            <a:ext cx="121920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trash can&#10;&#10;Description automatically generated">
            <a:extLst>
              <a:ext uri="{FF2B5EF4-FFF2-40B4-BE49-F238E27FC236}">
                <a16:creationId xmlns:a16="http://schemas.microsoft.com/office/drawing/2014/main" id="{3FF443F2-5783-7958-C4E9-8E781151A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80"/>
          <a:stretch/>
        </p:blipFill>
        <p:spPr>
          <a:xfrm>
            <a:off x="0" y="0"/>
            <a:ext cx="12192000" cy="3298371"/>
          </a:xfrm>
          <a:prstGeom prst="rect">
            <a:avLst/>
          </a:prstGeom>
        </p:spPr>
      </p:pic>
      <p:pic>
        <p:nvPicPr>
          <p:cNvPr id="3" name="Picture 2" descr="A close-up of a trash can&#10;&#10;Description automatically generated">
            <a:extLst>
              <a:ext uri="{FF2B5EF4-FFF2-40B4-BE49-F238E27FC236}">
                <a16:creationId xmlns:a16="http://schemas.microsoft.com/office/drawing/2014/main" id="{126D68F2-303D-36E0-FFCB-87E6B6AC41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5"/>
          <a:stretch/>
        </p:blipFill>
        <p:spPr>
          <a:xfrm>
            <a:off x="0" y="3298370"/>
            <a:ext cx="12192000" cy="355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6460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7B2B7081-86AC-E8A5-F343-9052FAC2C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4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sign with white text&#10;&#10;Description automatically generated">
            <a:extLst>
              <a:ext uri="{FF2B5EF4-FFF2-40B4-BE49-F238E27FC236}">
                <a16:creationId xmlns:a16="http://schemas.microsoft.com/office/drawing/2014/main" id="{C61DB275-4A31-3694-FB7C-B29E1FF88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5" name="Picture 4" descr="A metal trash can with a black bag&#10;&#10;Description automatically generated">
            <a:extLst>
              <a:ext uri="{FF2B5EF4-FFF2-40B4-BE49-F238E27FC236}">
                <a16:creationId xmlns:a16="http://schemas.microsoft.com/office/drawing/2014/main" id="{5C40747B-1C3D-A1BA-67EC-9862EA8E1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48"/>
          <a:stretch/>
        </p:blipFill>
        <p:spPr>
          <a:xfrm>
            <a:off x="0" y="0"/>
            <a:ext cx="12192000" cy="3233651"/>
          </a:xfrm>
          <a:prstGeom prst="rect">
            <a:avLst/>
          </a:prstGeom>
        </p:spPr>
      </p:pic>
      <p:pic>
        <p:nvPicPr>
          <p:cNvPr id="7" name="Picture 6" descr="A metal trash can with a black bag&#10;&#10;Description automatically generated">
            <a:extLst>
              <a:ext uri="{FF2B5EF4-FFF2-40B4-BE49-F238E27FC236}">
                <a16:creationId xmlns:a16="http://schemas.microsoft.com/office/drawing/2014/main" id="{AD94F198-6E7F-B801-F77F-A9476C993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1"/>
          <a:stretch/>
        </p:blipFill>
        <p:spPr>
          <a:xfrm>
            <a:off x="0" y="3233650"/>
            <a:ext cx="12192000" cy="362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7" name="Picture 6" descr="A metal trash can with a black bag&#10;&#10;Description automatically generated">
            <a:extLst>
              <a:ext uri="{FF2B5EF4-FFF2-40B4-BE49-F238E27FC236}">
                <a16:creationId xmlns:a16="http://schemas.microsoft.com/office/drawing/2014/main" id="{AD94F198-6E7F-B801-F77F-A9476C993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1"/>
          <a:stretch/>
        </p:blipFill>
        <p:spPr>
          <a:xfrm>
            <a:off x="0" y="3233650"/>
            <a:ext cx="12192000" cy="3624349"/>
          </a:xfrm>
          <a:prstGeom prst="rect">
            <a:avLst/>
          </a:prstGeom>
        </p:spPr>
      </p:pic>
      <p:pic>
        <p:nvPicPr>
          <p:cNvPr id="4" name="Picture 3" descr="A metal trash can with a black bag&#10;&#10;Description automatically generated">
            <a:extLst>
              <a:ext uri="{FF2B5EF4-FFF2-40B4-BE49-F238E27FC236}">
                <a16:creationId xmlns:a16="http://schemas.microsoft.com/office/drawing/2014/main" id="{FE97CE21-F7B6-E887-3E41-1FDB9D32D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48"/>
          <a:stretch/>
        </p:blipFill>
        <p:spPr>
          <a:xfrm>
            <a:off x="0" y="0"/>
            <a:ext cx="12192000" cy="32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4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966E7B18-AD57-2D80-450C-CA034E551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6F2B3FCE-F493-9EB5-D40D-B6371D6EC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88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E1276A6B-DAF7-2375-F263-F193FB413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3" name="Picture 2" descr="A close-up of a garbage can&#10;&#10;Description automatically generated">
            <a:extLst>
              <a:ext uri="{FF2B5EF4-FFF2-40B4-BE49-F238E27FC236}">
                <a16:creationId xmlns:a16="http://schemas.microsoft.com/office/drawing/2014/main" id="{B874E3E6-0C7D-C5BD-968C-6FD96AB1D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6F2B3FCE-F493-9EB5-D40D-B6371D6EC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with white text&#10;&#10;Description automatically generated">
            <a:extLst>
              <a:ext uri="{FF2B5EF4-FFF2-40B4-BE49-F238E27FC236}">
                <a16:creationId xmlns:a16="http://schemas.microsoft.com/office/drawing/2014/main" id="{4BAAEA65-0FDF-6178-AFA8-664471079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9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  <p:pic>
        <p:nvPicPr>
          <p:cNvPr id="5" name="Picture 4" descr="A metal trash can with a black bag over it&#10;&#10;Description automatically generated">
            <a:extLst>
              <a:ext uri="{FF2B5EF4-FFF2-40B4-BE49-F238E27FC236}">
                <a16:creationId xmlns:a16="http://schemas.microsoft.com/office/drawing/2014/main" id="{15AA60A7-7779-B004-8F22-7A2A0D3B3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16"/>
          <a:stretch/>
        </p:blipFill>
        <p:spPr>
          <a:xfrm>
            <a:off x="0" y="0"/>
            <a:ext cx="12192000" cy="32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white text&#10;&#10;Description automatically generated">
            <a:extLst>
              <a:ext uri="{FF2B5EF4-FFF2-40B4-BE49-F238E27FC236}">
                <a16:creationId xmlns:a16="http://schemas.microsoft.com/office/drawing/2014/main" id="{703A31F0-BC6F-0218-0F6F-EFD0442B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46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trash can&#10;&#10;Description automatically generated">
            <a:extLst>
              <a:ext uri="{FF2B5EF4-FFF2-40B4-BE49-F238E27FC236}">
                <a16:creationId xmlns:a16="http://schemas.microsoft.com/office/drawing/2014/main" id="{78FF61F6-F83B-53D7-1569-346F05A5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05"/>
          <a:stretch/>
        </p:blipFill>
        <p:spPr>
          <a:xfrm>
            <a:off x="0" y="0"/>
            <a:ext cx="12192000" cy="3305175"/>
          </a:xfrm>
          <a:prstGeom prst="rect">
            <a:avLst/>
          </a:prstGeom>
        </p:spPr>
      </p:pic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2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with white text&#10;&#10;Description automatically generated">
            <a:extLst>
              <a:ext uri="{FF2B5EF4-FFF2-40B4-BE49-F238E27FC236}">
                <a16:creationId xmlns:a16="http://schemas.microsoft.com/office/drawing/2014/main" id="{48390D35-4BF6-78CD-82AB-FBD17125A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lver trash can with a black bag over it&#10;&#10;Description automatically generated">
            <a:extLst>
              <a:ext uri="{FF2B5EF4-FFF2-40B4-BE49-F238E27FC236}">
                <a16:creationId xmlns:a16="http://schemas.microsoft.com/office/drawing/2014/main" id="{76A74EA8-D7EA-AD53-261E-67AF0CE16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05"/>
          <a:stretch/>
        </p:blipFill>
        <p:spPr>
          <a:xfrm>
            <a:off x="0" y="0"/>
            <a:ext cx="12192000" cy="3305175"/>
          </a:xfrm>
          <a:prstGeom prst="rect">
            <a:avLst/>
          </a:prstGeom>
        </p:spPr>
      </p:pic>
      <p:pic>
        <p:nvPicPr>
          <p:cNvPr id="2" name="Picture 1" descr="A close-up of a trash can&#10;&#10;Description automatically generated">
            <a:extLst>
              <a:ext uri="{FF2B5EF4-FFF2-40B4-BE49-F238E27FC236}">
                <a16:creationId xmlns:a16="http://schemas.microsoft.com/office/drawing/2014/main" id="{D100AC69-F3A6-E6FD-8AFB-72B321261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/>
        </p:blipFill>
        <p:spPr>
          <a:xfrm>
            <a:off x="0" y="4924311"/>
            <a:ext cx="12192000" cy="35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ign with white text&#10;&#10;Description automatically generated">
            <a:extLst>
              <a:ext uri="{FF2B5EF4-FFF2-40B4-BE49-F238E27FC236}">
                <a16:creationId xmlns:a16="http://schemas.microsoft.com/office/drawing/2014/main" id="{BD7D3F24-9A99-BE98-5194-C6BF13B7A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66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0</Words>
  <Application>Microsoft Office PowerPoint</Application>
  <PresentationFormat>Widescreen</PresentationFormat>
  <Paragraphs>0</Paragraphs>
  <Slides>25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2024-09-07T01:30:43Z</dcterms:created>
  <dcterms:modified xsi:type="dcterms:W3CDTF">2024-09-08T12:34:48Z</dcterms:modified>
</cp:coreProperties>
</file>