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024" r:id="rId3"/>
    <p:sldId id="2074" r:id="rId4"/>
    <p:sldId id="2082" r:id="rId5"/>
    <p:sldId id="2089" r:id="rId6"/>
    <p:sldId id="2096" r:id="rId7"/>
  </p:sldIdLst>
  <p:sldSz cx="12192000" cy="6858000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Jenkins" initials="DJ" lastIdx="1" clrIdx="0">
    <p:extLst>
      <p:ext uri="{19B8F6BF-5375-455C-9EA6-DF929625EA0E}">
        <p15:presenceInfo xmlns:p15="http://schemas.microsoft.com/office/powerpoint/2012/main" userId="0cbe366903348d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DCA"/>
    <a:srgbClr val="4472C4"/>
    <a:srgbClr val="F9E6CB"/>
    <a:srgbClr val="F8C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D7A99-8CBE-4DF1-B0C7-742AE7B45F94}" v="1" dt="2024-08-18T12:07:52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432"/>
      </p:cViewPr>
      <p:guideLst>
        <p:guide orient="horz" pos="2184"/>
        <p:guide pos="386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4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9513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4" tIns="94204" rIns="94204" bIns="94204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4204" tIns="94204" rIns="94204" bIns="9420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8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1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4204" tIns="94204" rIns="94204" bIns="9420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32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40774" y="1780469"/>
            <a:ext cx="11282013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1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hands holding books&#10;&#10;Description automatically generated">
            <a:extLst>
              <a:ext uri="{FF2B5EF4-FFF2-40B4-BE49-F238E27FC236}">
                <a16:creationId xmlns:a16="http://schemas.microsoft.com/office/drawing/2014/main" id="{2030162A-CDCF-AB7E-745D-DA6A84329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174" y="511572"/>
            <a:ext cx="8843614" cy="10161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Text—Psalm 119:9-11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463" y="1679161"/>
            <a:ext cx="10306594" cy="4698989"/>
          </a:xfrm>
        </p:spPr>
        <p:txBody>
          <a:bodyPr/>
          <a:lstStyle/>
          <a:p>
            <a:pPr marL="50800" marR="0" indent="0" algn="just" rtl="0">
              <a:buNone/>
            </a:pPr>
            <a:r>
              <a:rPr lang="en-US" sz="3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9  How can a young man cleanse his way? By taking heed according to Your word. </a:t>
            </a:r>
          </a:p>
          <a:p>
            <a:pPr marL="50800" marR="0" indent="0" algn="just" rtl="0">
              <a:buNone/>
            </a:pPr>
            <a:r>
              <a:rPr lang="en-US" sz="3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10  With my whole heart I have sought You; Oh, let me not wander from Your commandments! </a:t>
            </a:r>
          </a:p>
          <a:p>
            <a:pPr marL="50800" marR="0" indent="0" algn="just" rtl="0">
              <a:buNone/>
            </a:pPr>
            <a:r>
              <a:rPr lang="en-US" sz="320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11  Your word I have hidden in my heart, That I might not sin against You. </a:t>
            </a:r>
            <a:endParaRPr lang="en-US" sz="3200" strike="noStrik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174" y="511572"/>
            <a:ext cx="8843614" cy="10161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Background of the Text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1" y="1679161"/>
            <a:ext cx="10872438" cy="4698989"/>
          </a:xfrm>
        </p:spPr>
        <p:txBody>
          <a:bodyPr/>
          <a:lstStyle/>
          <a:p>
            <a:pPr marR="0" algn="just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author is David, “a man after God’s own heart”</a:t>
            </a:r>
          </a:p>
          <a:p>
            <a:pPr marR="0" algn="just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was unnoticed by men, even his father and brothers and Samuel</a:t>
            </a:r>
          </a:p>
          <a:p>
            <a:pPr marR="0" algn="just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he was known by God</a:t>
            </a:r>
          </a:p>
          <a:p>
            <a:pPr marL="50800" marR="0" indent="0" algn="just" rtl="0"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- Even when he was in the womb (Psa. 139:1-4, 13, 15-16)</a:t>
            </a:r>
          </a:p>
          <a:p>
            <a:pPr marL="457200" lvl="1" indent="-3540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was being prepared by God, to become a shepherd king</a:t>
            </a:r>
          </a:p>
          <a:p>
            <a:pPr marL="457200" lvl="1" indent="-3540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knew God, even from his youth</a:t>
            </a:r>
          </a:p>
          <a:p>
            <a:pPr marL="457200" lvl="1" indent="-3540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“seen” God when we look at Jesus</a:t>
            </a:r>
          </a:p>
          <a:p>
            <a:pPr marL="457200" lvl="1" indent="-3540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know the heart of God when we look at David</a:t>
            </a:r>
          </a:p>
          <a:p>
            <a:pPr marL="457200" lvl="1" indent="-3540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God for the life changing words in the Psalms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3540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asks the vital question and God gives the answer (Psalm 119)</a:t>
            </a:r>
          </a:p>
        </p:txBody>
      </p:sp>
    </p:spTree>
    <p:extLst>
      <p:ext uri="{BB962C8B-B14F-4D97-AF65-F5344CB8AC3E}">
        <p14:creationId xmlns:p14="http://schemas.microsoft.com/office/powerpoint/2010/main" val="17240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174" y="511571"/>
            <a:ext cx="8843614" cy="1167589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David’s Question About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How to Please God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11" y="1679161"/>
            <a:ext cx="10872438" cy="4698989"/>
          </a:xfrm>
        </p:spPr>
        <p:txBody>
          <a:bodyPr/>
          <a:lstStyle/>
          <a:p>
            <a:pPr marL="50800" marR="0" indent="0" algn="ctr" rtl="0">
              <a:buNone/>
            </a:pP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a young man cleanse his way?” </a:t>
            </a:r>
          </a:p>
          <a:p>
            <a:pPr marR="0" algn="just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God of heaven and earth lives—How can I live before Him?</a:t>
            </a:r>
          </a:p>
          <a:p>
            <a:pPr marR="0" algn="just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displeased, not just ourselves, but God!</a:t>
            </a:r>
          </a:p>
          <a:p>
            <a:pPr marR="0" algn="just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 solved every other relationship, this question remains</a:t>
            </a:r>
          </a:p>
          <a:p>
            <a:pPr marR="0" algn="just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life’s greatest question, and we must find God’s answer</a:t>
            </a:r>
          </a:p>
          <a:p>
            <a:pPr marR="0" algn="just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alone can answer it! He is sovereign and he reveals the answer</a:t>
            </a:r>
          </a:p>
          <a:p>
            <a:pPr marR="0" algn="just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given us the book with ancient words guiding us and providing us with His answer to this question and every vital question in our lives (2 Tim.  3:16-17; 2 Pet. 1:3)</a:t>
            </a:r>
          </a:p>
          <a:p>
            <a:pPr marR="0" algn="just" rtl="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7A6C-6DC3-B2DC-DDC5-560F70F3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577" y="380942"/>
            <a:ext cx="9157063" cy="1016142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Divine Answer to the Question</a:t>
            </a:r>
            <a:endParaRPr lang="en-US" sz="4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A22B-E3D2-B407-E6AB-8B5F8C3B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833" y="1287271"/>
            <a:ext cx="10711543" cy="5178840"/>
          </a:xfrm>
        </p:spPr>
        <p:txBody>
          <a:bodyPr/>
          <a:lstStyle/>
          <a:p>
            <a:pPr marL="565150" marR="0" indent="-514350" algn="just" rtl="0">
              <a:buFont typeface="+mj-lt"/>
              <a:buAutoNum type="arabicPeriod"/>
            </a:pPr>
            <a:r>
              <a:rPr lang="en-US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“By taking heed…”—soberly realize you will </a:t>
            </a:r>
            <a:r>
              <a:rPr lang="en-US" u="none" strike="noStrike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to Him </a:t>
            </a:r>
            <a:endParaRPr lang="en-US" u="none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5150" marR="0" indent="-514350" algn="just" rtl="0">
              <a:buFont typeface="+mj-lt"/>
              <a:buAutoNum type="arabicPeriod"/>
            </a:pPr>
            <a:r>
              <a:rPr lang="en-US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“according to Your word”—We must learn His will</a:t>
            </a:r>
          </a:p>
          <a:p>
            <a:pPr marL="565150" marR="0" indent="-514350" algn="just" rtl="0">
              <a:buFont typeface="+mj-lt"/>
              <a:buAutoNum type="arabicPeriod"/>
            </a:pPr>
            <a:r>
              <a:rPr lang="en-US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“with my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 heart…”—you will find Him, but His will is not an intellectual knowledge of the Bible</a:t>
            </a:r>
          </a:p>
          <a:p>
            <a:pPr marL="565150" marR="0" indent="-514350" algn="just" rtl="0">
              <a:buFont typeface="+mj-lt"/>
              <a:buAutoNum type="arabicPeriod"/>
            </a:pPr>
            <a:r>
              <a:rPr lang="en-US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have sought You”—John 7:17; Jer. 29:13; Matt. 7:7-8</a:t>
            </a:r>
          </a:p>
          <a:p>
            <a:pPr marL="565150" marR="0" indent="-514350" algn="just" rtl="0">
              <a:buFont typeface="+mj-lt"/>
              <a:buAutoNum type="arabicPeriod"/>
            </a:pPr>
            <a:r>
              <a:rPr lang="en-US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“Oh, let me not wander”—the danger of leaving Him and not even realizing it!</a:t>
            </a:r>
          </a:p>
          <a:p>
            <a:pPr marL="565150" marR="0" indent="-514350" algn="just" rtl="0">
              <a:buFont typeface="+mj-lt"/>
              <a:buAutoNum type="arabicPeriod"/>
            </a:pPr>
            <a:r>
              <a:rPr lang="en-US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“from Your commandments!”—If we ignore His words we do NOT love Him--John 14:15</a:t>
            </a:r>
          </a:p>
          <a:p>
            <a:pPr marL="50800" marR="0" indent="0" algn="just" rtl="0">
              <a:buNone/>
            </a:pPr>
            <a:r>
              <a:rPr lang="en-US" sz="3200" i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Simple Answer to Life’s Greatest Question: “Y</a:t>
            </a:r>
            <a:r>
              <a:rPr lang="en-US" sz="320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word I have hidden in my heart, That I might not sin against You.”</a:t>
            </a:r>
          </a:p>
          <a:p>
            <a:pPr marL="50800" marR="0" indent="0" algn="just" rtl="0">
              <a:buNone/>
            </a:pPr>
            <a:endParaRPr lang="en-US" sz="3200" i="1" strike="noStrike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649897" y="206392"/>
            <a:ext cx="9247539" cy="1480767"/>
          </a:xfrm>
        </p:spPr>
        <p:txBody>
          <a:bodyPr/>
          <a:lstStyle/>
          <a:p>
            <a:pPr lvl="0" algn="ctr"/>
            <a:r>
              <a:rPr lang="en-US" sz="4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Finding Him With His Commands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FF94F-23E8-D07A-4CEE-9A4BBE937535}"/>
              </a:ext>
            </a:extLst>
          </p:cNvPr>
          <p:cNvSpPr txBox="1"/>
          <p:nvPr/>
        </p:nvSpPr>
        <p:spPr>
          <a:xfrm>
            <a:off x="715618" y="1661033"/>
            <a:ext cx="10903226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Believe 							 					   John 8:24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Repent												   Luke 13:3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Confess Your Faith								   Romans 10:9</a:t>
            </a:r>
          </a:p>
          <a:p>
            <a:pPr marL="457200" lvl="3" indent="-457200" algn="just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Baptized/Immersed							   Acts 2:38</a:t>
            </a:r>
          </a:p>
          <a:p>
            <a:pPr lvl="3" algn="just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endParaRPr lang="en-US" sz="11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3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r>
              <a:rPr lang="en-US" sz="32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 When You Do These, He Adds You to His Flock, His Church</a:t>
            </a:r>
          </a:p>
          <a:p>
            <a:pPr lvl="3" defTabSz="457200">
              <a:spcAft>
                <a:spcPts val="900"/>
              </a:spcAft>
              <a:buClr>
                <a:schemeClr val="bg1"/>
              </a:buClr>
              <a:tabLst>
                <a:tab pos="457200" algn="l"/>
              </a:tabLst>
            </a:pPr>
            <a:endParaRPr lang="en-US" sz="11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3" indent="-457200" defTabSz="457200"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As a Christian, Live Faithfully Until You Die		   Rev. 2:10</a:t>
            </a:r>
            <a:endParaRPr lang="en-US" sz="28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14838</TotalTime>
  <Words>531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Office Theme</vt:lpstr>
      <vt:lpstr>PowerPoint Presentation</vt:lpstr>
      <vt:lpstr>The Text—Psalm 119:9-11</vt:lpstr>
      <vt:lpstr>Background of the Text</vt:lpstr>
      <vt:lpstr> David’s Question About How to Please God </vt:lpstr>
      <vt:lpstr>The Divine Answer to the Question</vt:lpstr>
      <vt:lpstr>Finding Him With His Commands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Cindy Nelson</cp:lastModifiedBy>
  <cp:revision>192</cp:revision>
  <cp:lastPrinted>2024-08-18T12:08:19Z</cp:lastPrinted>
  <dcterms:modified xsi:type="dcterms:W3CDTF">2024-08-19T15:42:30Z</dcterms:modified>
</cp:coreProperties>
</file>