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7" r:id="rId2"/>
    <p:sldId id="284" r:id="rId3"/>
    <p:sldId id="285" r:id="rId4"/>
    <p:sldId id="277" r:id="rId5"/>
    <p:sldId id="275" r:id="rId6"/>
    <p:sldId id="266" r:id="rId7"/>
    <p:sldId id="259" r:id="rId8"/>
    <p:sldId id="282" r:id="rId9"/>
    <p:sldId id="279" r:id="rId10"/>
    <p:sldId id="262" r:id="rId11"/>
    <p:sldId id="261" r:id="rId12"/>
    <p:sldId id="260" r:id="rId13"/>
    <p:sldId id="267" r:id="rId14"/>
    <p:sldId id="268" r:id="rId15"/>
    <p:sldId id="263" r:id="rId16"/>
    <p:sldId id="278" r:id="rId17"/>
    <p:sldId id="269" r:id="rId18"/>
    <p:sldId id="270" r:id="rId19"/>
    <p:sldId id="271" r:id="rId20"/>
    <p:sldId id="276" r:id="rId21"/>
    <p:sldId id="280" r:id="rId22"/>
    <p:sldId id="273" r:id="rId23"/>
    <p:sldId id="283" r:id="rId24"/>
    <p:sldId id="281" r:id="rId25"/>
    <p:sldId id="265" r:id="rId26"/>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34580"/>
    <p:restoredTop sz="86410"/>
  </p:normalViewPr>
  <p:slideViewPr>
    <p:cSldViewPr snapToGrid="0">
      <p:cViewPr varScale="1">
        <p:scale>
          <a:sx n="92" d="100"/>
          <a:sy n="92" d="100"/>
        </p:scale>
        <p:origin x="108" y="44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1T00:42:04.974"/>
    </inkml:context>
    <inkml:brush xml:id="br0">
      <inkml:brushProperty name="width" value="0.1" units="cm"/>
      <inkml:brushProperty name="height" value="0.2" units="cm"/>
      <inkml:brushProperty name="tip" value="rectangle"/>
      <inkml:brushProperty name="rasterOp" value="maskPen"/>
    </inkml:brush>
  </inkml:definitions>
  <inkml:trace contextRef="#ctx0" brushRef="#br0">176 0,'-14'15,"7"3,-5-16,10 10,-10-5,11 7,-11-7,10 5,-4-4,0-1,5 5,-5-4,0-1,4 5,-4-4,0-1,5 5,-5-4,6 5,0 1,0-1,0 1,0-1,0 1,0-1,0 1,0-1,0 1,0-1,0 1,0-1,0 1,0-1,-6-5,4 14,-4-12,6 14,0-10,0-1,0 1,0-1,-6 1,5-1,-5 1,6-1,-6 1,4-1,-4 1,6-1,0 1,0-1,-6 1,5-1,-5 1,6 10,-6-8,4 18,-4-18,6 19,0-19,0 8,0-11,0 1,0-1,0 1,0-1,0 1,0-1,0 1,0-1,0 1,0-1,0 1,0-1,0 1,0-1,0 1,0-1,0 1,6-7,-4 5,4-4,-6 5,0 1,0-1,6 1,-5-1,11 1,-10-1,4 1,-6-1,6-5,-5 4,5-5,0 7,4 10,-2 2,6 1,-6-3,-1-11,5 1,-10-1,10-5,-11 4,13 6,-6-2,2 8,-4-11,0-5,-4 4,10-11,-11 11,11-4,-10 5,10-5,-11 4,11-11,-10 11,10-10,-5 10,7-11,-1 11,1-10,-1 4,1 0,25 6,-20-3,31 9,-34-16,2 13,-6-14,-4 5,5-6,1 0,-1 6,11-4,-8 4,8-6,-10 0,-7 6,5-5,6 5,9 2,25-6,-22 7,9-3,-25-5,-1 11,11-10,3 12,25-2,-11-1,0 0,-17-11,-16 6,4-5,-5 5,13 0,-5-4,15 4,-20 0,19-5,-20 5,10 0,-5-4,-1 4,-5 0,14-5,-18 11,19-10,-16 4,7 0,-1-5,1 11,-1-10,1 10,-1-11,1 5,10 2,-8 1,18 0,-24 3,13-10,-16 4,1 0,4-5,-5 11,17-2,3-2,-1 6,-2-12,-10 4,-7 0,5-5,-4 5,5-6,1 0,-1 0,-5 6,4-4,-5 4,7-6,-1 0,-5 6,14-5,-12 5,25-6,-19 0,8 0,-10 0,-1 0,1 0,-1 6,1-4,-1 4,11-6,-8 6,8-5,-10 5,-1-6,1 6,-1-4,1 4,-1-6,1 6,-1-5,1 5,-1-6,1 0,-1 0,1 0,10 0,2 0,11 0,-16 6,1-4,-14 4,5-6,1 0,25 10,6-7,46 7,-30-1,0-7,-37 6,-11-8,1 6,-1-5,1 5,-1-6,-5 6,4-4,-5 10,7-11,-1 5,1 0,-1 2,1-1,-1-1,-5 0,4-4,6 12,-2-6,33 23,-29-20,19 16,-25-25,-1 4,11-6,-8 0,8 6,0-5,3 5,0-6,-3 0,-11 0,-5 6,4-4,-5 4,6-6,1 6,-1-5,11 13,3-11,10 13,0-14,-10 6,-3-8,-11 0,1 6,-1-4,1 4,-1-6,1 0,-1 0,1 0,-1 0,11 0,3 0,25 0,-22 0,9 0,-25 0,-1 0,1 0,-1 0,1 0,-1-6,1 4,-1-10,1 11,-1-11,1 10,-7-10,5 11,-10-11,10 10,-5-4,7 6,-1 0,1-6,25 5,-9-13,12 6,-8-10,-18 9,8-5,-10 13,-1-5,-5 0,4 4,-5-4,17-2,-7 6,17-6,-24 2,13 4,-16-4,1 0,4 5,1-11,13 2,-4 2,2-6,-11 12,1-4,-1 6,-5-6,4 5,-5-5,7 6,-7-6,5 4,-4-10,16 2,-8-4,8-1,-11 7,1 2,-7 0,5 5,-4-5,-1 0,5 4,-4-4,-1 0,5 5,-10-11,10 10,-5-10,17-6,3 0,10-9,-16 11,1 6,-21-2,11 10,-4-4,-1 1,5 3,-4-10,5 11,1-11,-1 10,11-12,-5-5,5 7,-8-11,8 14,-14-5,13 4,-10-2,2 4,5 1,-7-5,1 10,5-10,-4 11,-1-11,-2 10,-5-4,7 0,-1 5,1-5,-1 0,1 4,-1-4,1 0,-1 5,-5-11,14 10,-18-10,19 11,-5-5,-2 0,8 4,0-12,-8 12,8-6,-11 8,-5-6,4 4,-5-4,7 6,-1 0,-5-6,4 5,-5-5,17 6,-8 0,8 0,-4 0,-5 0,4-6,-5 4,-1-4,-5 6,-2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1T00:42:24.563"/>
    </inkml:context>
    <inkml:brush xml:id="br0">
      <inkml:brushProperty name="width" value="0.1" units="cm"/>
      <inkml:brushProperty name="height" value="0.2" units="cm"/>
      <inkml:brushProperty name="color" value="#00F900"/>
      <inkml:brushProperty name="tip" value="rectangle"/>
      <inkml:brushProperty name="rasterOp" value="maskPen"/>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FCF2D624-1D53-074D-AF34-A77056145E66}" type="datetimeFigureOut">
              <a:rPr lang="en-US" smtClean="0"/>
              <a:t>8/11/2024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41FF8984-3062-5D4E-9FDE-159CE6137EB4}" type="slidenum">
              <a:rPr lang="en-US" smtClean="0"/>
              <a:t>‹#›</a:t>
            </a:fld>
            <a:endParaRPr lang="en-US"/>
          </a:p>
        </p:txBody>
      </p:sp>
    </p:spTree>
    <p:extLst>
      <p:ext uri="{BB962C8B-B14F-4D97-AF65-F5344CB8AC3E}">
        <p14:creationId xmlns:p14="http://schemas.microsoft.com/office/powerpoint/2010/main" val="1280025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Exciting work for Raiwaqa </a:t>
            </a:r>
          </a:p>
          <a:p>
            <a:pPr lvl="1"/>
            <a:r>
              <a:rPr lang="en-US" dirty="0"/>
              <a:t>Building expansion</a:t>
            </a:r>
          </a:p>
          <a:p>
            <a:pPr lvl="1"/>
            <a:r>
              <a:rPr lang="en-US" dirty="0"/>
              <a:t>Now using a tarp outside of the building for overflow (</a:t>
            </a:r>
            <a:r>
              <a:rPr lang="en-US" dirty="0" err="1"/>
              <a:t>pict</a:t>
            </a:r>
            <a:r>
              <a:rPr lang="en-US" dirty="0"/>
              <a:t>)</a:t>
            </a:r>
          </a:p>
          <a:p>
            <a:pPr lvl="1"/>
            <a:r>
              <a:rPr lang="en-US" dirty="0"/>
              <a:t>The congregation has raised some money</a:t>
            </a:r>
          </a:p>
          <a:p>
            <a:pPr lvl="1"/>
            <a:r>
              <a:rPr lang="en-US" dirty="0"/>
              <a:t>Existing building has been there for almost 50 years and needs some upgrades and refurbishment</a:t>
            </a:r>
          </a:p>
          <a:p>
            <a:pPr lvl="1"/>
            <a:r>
              <a:rPr lang="en-US" dirty="0"/>
              <a:t>The expansion includes adding to the auditorium where the tarp is now and upgrading the back of the building to add classrooms and more modern restrooms.</a:t>
            </a:r>
          </a:p>
          <a:p>
            <a:pPr lvl="2"/>
            <a:r>
              <a:rPr lang="en-US" dirty="0"/>
              <a:t>NO Air Conditioning!!  Louvered windows and fans</a:t>
            </a:r>
          </a:p>
          <a:p>
            <a:pPr lvl="2"/>
            <a:r>
              <a:rPr lang="en-US" dirty="0"/>
              <a:t>Wooden 2x4 unpadded pews</a:t>
            </a:r>
          </a:p>
          <a:p>
            <a:endParaRPr lang="en-US" dirty="0"/>
          </a:p>
        </p:txBody>
      </p:sp>
      <p:sp>
        <p:nvSpPr>
          <p:cNvPr id="4" name="Slide Number Placeholder 3"/>
          <p:cNvSpPr>
            <a:spLocks noGrp="1"/>
          </p:cNvSpPr>
          <p:nvPr>
            <p:ph type="sldNum" sz="quarter" idx="5"/>
          </p:nvPr>
        </p:nvSpPr>
        <p:spPr/>
        <p:txBody>
          <a:bodyPr/>
          <a:lstStyle/>
          <a:p>
            <a:fld id="{41FF8984-3062-5D4E-9FDE-159CE6137EB4}" type="slidenum">
              <a:rPr lang="en-US" smtClean="0"/>
              <a:t>9</a:t>
            </a:fld>
            <a:endParaRPr lang="en-US"/>
          </a:p>
        </p:txBody>
      </p:sp>
    </p:spTree>
    <p:extLst>
      <p:ext uri="{BB962C8B-B14F-4D97-AF65-F5344CB8AC3E}">
        <p14:creationId xmlns:p14="http://schemas.microsoft.com/office/powerpoint/2010/main" val="2969493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FF8984-3062-5D4E-9FDE-159CE6137EB4}" type="slidenum">
              <a:rPr lang="en-US" smtClean="0"/>
              <a:t>11</a:t>
            </a:fld>
            <a:endParaRPr lang="en-US"/>
          </a:p>
        </p:txBody>
      </p:sp>
    </p:spTree>
    <p:extLst>
      <p:ext uri="{BB962C8B-B14F-4D97-AF65-F5344CB8AC3E}">
        <p14:creationId xmlns:p14="http://schemas.microsoft.com/office/powerpoint/2010/main" val="78861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FF8984-3062-5D4E-9FDE-159CE6137EB4}" type="slidenum">
              <a:rPr lang="en-US" smtClean="0"/>
              <a:t>20</a:t>
            </a:fld>
            <a:endParaRPr lang="en-US"/>
          </a:p>
        </p:txBody>
      </p:sp>
    </p:spTree>
    <p:extLst>
      <p:ext uri="{BB962C8B-B14F-4D97-AF65-F5344CB8AC3E}">
        <p14:creationId xmlns:p14="http://schemas.microsoft.com/office/powerpoint/2010/main" val="405105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FF8984-3062-5D4E-9FDE-159CE6137EB4}" type="slidenum">
              <a:rPr lang="en-US" smtClean="0"/>
              <a:t>23</a:t>
            </a:fld>
            <a:endParaRPr lang="en-US"/>
          </a:p>
        </p:txBody>
      </p:sp>
    </p:spTree>
    <p:extLst>
      <p:ext uri="{BB962C8B-B14F-4D97-AF65-F5344CB8AC3E}">
        <p14:creationId xmlns:p14="http://schemas.microsoft.com/office/powerpoint/2010/main" val="888808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FF8984-3062-5D4E-9FDE-159CE6137EB4}" type="slidenum">
              <a:rPr lang="en-US" smtClean="0"/>
              <a:t>25</a:t>
            </a:fld>
            <a:endParaRPr lang="en-US"/>
          </a:p>
        </p:txBody>
      </p:sp>
    </p:spTree>
    <p:extLst>
      <p:ext uri="{BB962C8B-B14F-4D97-AF65-F5344CB8AC3E}">
        <p14:creationId xmlns:p14="http://schemas.microsoft.com/office/powerpoint/2010/main" val="438407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7883B-A5EE-BBD6-9D2E-4EB2627617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27E5D2-BB9D-3284-3910-9A28A9BF11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D6B5E9-B7A0-C843-0C7A-9397D50DBD9D}"/>
              </a:ext>
            </a:extLst>
          </p:cNvPr>
          <p:cNvSpPr>
            <a:spLocks noGrp="1"/>
          </p:cNvSpPr>
          <p:nvPr>
            <p:ph type="dt" sz="half" idx="10"/>
          </p:nvPr>
        </p:nvSpPr>
        <p:spPr/>
        <p:txBody>
          <a:bodyPr/>
          <a:lstStyle/>
          <a:p>
            <a:fld id="{250DB6E4-6F57-2F4E-8569-3D9A39316D7A}" type="datetimeFigureOut">
              <a:rPr lang="en-US" smtClean="0"/>
              <a:t>8/11/2024</a:t>
            </a:fld>
            <a:endParaRPr lang="en-US"/>
          </a:p>
        </p:txBody>
      </p:sp>
      <p:sp>
        <p:nvSpPr>
          <p:cNvPr id="5" name="Footer Placeholder 4">
            <a:extLst>
              <a:ext uri="{FF2B5EF4-FFF2-40B4-BE49-F238E27FC236}">
                <a16:creationId xmlns:a16="http://schemas.microsoft.com/office/drawing/2014/main" id="{67959E84-CC0A-230B-A281-7C57E5E69C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A208A8-5E01-FEF3-0C1B-93F28A070545}"/>
              </a:ext>
            </a:extLst>
          </p:cNvPr>
          <p:cNvSpPr>
            <a:spLocks noGrp="1"/>
          </p:cNvSpPr>
          <p:nvPr>
            <p:ph type="sldNum" sz="quarter" idx="12"/>
          </p:nvPr>
        </p:nvSpPr>
        <p:spPr/>
        <p:txBody>
          <a:bodyPr/>
          <a:lstStyle/>
          <a:p>
            <a:fld id="{177FAFE9-401F-5A42-91B1-DB0A8F79E639}" type="slidenum">
              <a:rPr lang="en-US" smtClean="0"/>
              <a:t>‹#›</a:t>
            </a:fld>
            <a:endParaRPr lang="en-US"/>
          </a:p>
        </p:txBody>
      </p:sp>
    </p:spTree>
    <p:extLst>
      <p:ext uri="{BB962C8B-B14F-4D97-AF65-F5344CB8AC3E}">
        <p14:creationId xmlns:p14="http://schemas.microsoft.com/office/powerpoint/2010/main" val="88657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A74B7-EA3A-431A-8D73-895305F6D0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A767ED-D401-D225-10D8-899C42963B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BE6AEA-3287-323C-4D38-DCD6AFDE67B1}"/>
              </a:ext>
            </a:extLst>
          </p:cNvPr>
          <p:cNvSpPr>
            <a:spLocks noGrp="1"/>
          </p:cNvSpPr>
          <p:nvPr>
            <p:ph type="dt" sz="half" idx="10"/>
          </p:nvPr>
        </p:nvSpPr>
        <p:spPr/>
        <p:txBody>
          <a:bodyPr/>
          <a:lstStyle/>
          <a:p>
            <a:fld id="{250DB6E4-6F57-2F4E-8569-3D9A39316D7A}" type="datetimeFigureOut">
              <a:rPr lang="en-US" smtClean="0"/>
              <a:t>8/11/2024</a:t>
            </a:fld>
            <a:endParaRPr lang="en-US"/>
          </a:p>
        </p:txBody>
      </p:sp>
      <p:sp>
        <p:nvSpPr>
          <p:cNvPr id="5" name="Footer Placeholder 4">
            <a:extLst>
              <a:ext uri="{FF2B5EF4-FFF2-40B4-BE49-F238E27FC236}">
                <a16:creationId xmlns:a16="http://schemas.microsoft.com/office/drawing/2014/main" id="{7F462844-6B9C-26B1-A137-705101C11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D5700-955D-E80C-9C33-D6FBA48C6ACA}"/>
              </a:ext>
            </a:extLst>
          </p:cNvPr>
          <p:cNvSpPr>
            <a:spLocks noGrp="1"/>
          </p:cNvSpPr>
          <p:nvPr>
            <p:ph type="sldNum" sz="quarter" idx="12"/>
          </p:nvPr>
        </p:nvSpPr>
        <p:spPr/>
        <p:txBody>
          <a:bodyPr/>
          <a:lstStyle/>
          <a:p>
            <a:fld id="{177FAFE9-401F-5A42-91B1-DB0A8F79E639}" type="slidenum">
              <a:rPr lang="en-US" smtClean="0"/>
              <a:t>‹#›</a:t>
            </a:fld>
            <a:endParaRPr lang="en-US"/>
          </a:p>
        </p:txBody>
      </p:sp>
    </p:spTree>
    <p:extLst>
      <p:ext uri="{BB962C8B-B14F-4D97-AF65-F5344CB8AC3E}">
        <p14:creationId xmlns:p14="http://schemas.microsoft.com/office/powerpoint/2010/main" val="3649650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1062E0-5111-7870-7D6C-C73C10D06A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60F008-F038-9205-FF7D-70AF1B7878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6E02ED-4713-E45B-F580-6A22441BE170}"/>
              </a:ext>
            </a:extLst>
          </p:cNvPr>
          <p:cNvSpPr>
            <a:spLocks noGrp="1"/>
          </p:cNvSpPr>
          <p:nvPr>
            <p:ph type="dt" sz="half" idx="10"/>
          </p:nvPr>
        </p:nvSpPr>
        <p:spPr/>
        <p:txBody>
          <a:bodyPr/>
          <a:lstStyle/>
          <a:p>
            <a:fld id="{250DB6E4-6F57-2F4E-8569-3D9A39316D7A}" type="datetimeFigureOut">
              <a:rPr lang="en-US" smtClean="0"/>
              <a:t>8/11/2024</a:t>
            </a:fld>
            <a:endParaRPr lang="en-US"/>
          </a:p>
        </p:txBody>
      </p:sp>
      <p:sp>
        <p:nvSpPr>
          <p:cNvPr id="5" name="Footer Placeholder 4">
            <a:extLst>
              <a:ext uri="{FF2B5EF4-FFF2-40B4-BE49-F238E27FC236}">
                <a16:creationId xmlns:a16="http://schemas.microsoft.com/office/drawing/2014/main" id="{5F92706F-7542-E538-4DD5-2B2C90F975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44BF-DCD4-7105-E395-0BE5EAF37250}"/>
              </a:ext>
            </a:extLst>
          </p:cNvPr>
          <p:cNvSpPr>
            <a:spLocks noGrp="1"/>
          </p:cNvSpPr>
          <p:nvPr>
            <p:ph type="sldNum" sz="quarter" idx="12"/>
          </p:nvPr>
        </p:nvSpPr>
        <p:spPr/>
        <p:txBody>
          <a:bodyPr/>
          <a:lstStyle/>
          <a:p>
            <a:fld id="{177FAFE9-401F-5A42-91B1-DB0A8F79E639}" type="slidenum">
              <a:rPr lang="en-US" smtClean="0"/>
              <a:t>‹#›</a:t>
            </a:fld>
            <a:endParaRPr lang="en-US"/>
          </a:p>
        </p:txBody>
      </p:sp>
    </p:spTree>
    <p:extLst>
      <p:ext uri="{BB962C8B-B14F-4D97-AF65-F5344CB8AC3E}">
        <p14:creationId xmlns:p14="http://schemas.microsoft.com/office/powerpoint/2010/main" val="31497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62A79-BCAD-08FA-9CA4-813326A85E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293B39-0CFB-C04A-3A9E-CD7AA0E913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33B9D3-75A3-9968-75AC-E4C04A698098}"/>
              </a:ext>
            </a:extLst>
          </p:cNvPr>
          <p:cNvSpPr>
            <a:spLocks noGrp="1"/>
          </p:cNvSpPr>
          <p:nvPr>
            <p:ph type="dt" sz="half" idx="10"/>
          </p:nvPr>
        </p:nvSpPr>
        <p:spPr/>
        <p:txBody>
          <a:bodyPr/>
          <a:lstStyle/>
          <a:p>
            <a:fld id="{250DB6E4-6F57-2F4E-8569-3D9A39316D7A}" type="datetimeFigureOut">
              <a:rPr lang="en-US" smtClean="0"/>
              <a:t>8/11/2024</a:t>
            </a:fld>
            <a:endParaRPr lang="en-US"/>
          </a:p>
        </p:txBody>
      </p:sp>
      <p:sp>
        <p:nvSpPr>
          <p:cNvPr id="5" name="Footer Placeholder 4">
            <a:extLst>
              <a:ext uri="{FF2B5EF4-FFF2-40B4-BE49-F238E27FC236}">
                <a16:creationId xmlns:a16="http://schemas.microsoft.com/office/drawing/2014/main" id="{E219DB58-671D-5FC5-E687-79A1EB58A1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78B682-4F63-B407-7805-5653D003A9B8}"/>
              </a:ext>
            </a:extLst>
          </p:cNvPr>
          <p:cNvSpPr>
            <a:spLocks noGrp="1"/>
          </p:cNvSpPr>
          <p:nvPr>
            <p:ph type="sldNum" sz="quarter" idx="12"/>
          </p:nvPr>
        </p:nvSpPr>
        <p:spPr/>
        <p:txBody>
          <a:bodyPr/>
          <a:lstStyle/>
          <a:p>
            <a:fld id="{177FAFE9-401F-5A42-91B1-DB0A8F79E639}" type="slidenum">
              <a:rPr lang="en-US" smtClean="0"/>
              <a:t>‹#›</a:t>
            </a:fld>
            <a:endParaRPr lang="en-US"/>
          </a:p>
        </p:txBody>
      </p:sp>
    </p:spTree>
    <p:extLst>
      <p:ext uri="{BB962C8B-B14F-4D97-AF65-F5344CB8AC3E}">
        <p14:creationId xmlns:p14="http://schemas.microsoft.com/office/powerpoint/2010/main" val="3458425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DB072-09C3-04B7-19F1-0977691029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E64CEC-1B19-119B-8781-F02BBF7F85F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B53425-F1AE-5A8C-E140-95501823B137}"/>
              </a:ext>
            </a:extLst>
          </p:cNvPr>
          <p:cNvSpPr>
            <a:spLocks noGrp="1"/>
          </p:cNvSpPr>
          <p:nvPr>
            <p:ph type="dt" sz="half" idx="10"/>
          </p:nvPr>
        </p:nvSpPr>
        <p:spPr/>
        <p:txBody>
          <a:bodyPr/>
          <a:lstStyle/>
          <a:p>
            <a:fld id="{250DB6E4-6F57-2F4E-8569-3D9A39316D7A}" type="datetimeFigureOut">
              <a:rPr lang="en-US" smtClean="0"/>
              <a:t>8/11/2024</a:t>
            </a:fld>
            <a:endParaRPr lang="en-US"/>
          </a:p>
        </p:txBody>
      </p:sp>
      <p:sp>
        <p:nvSpPr>
          <p:cNvPr id="5" name="Footer Placeholder 4">
            <a:extLst>
              <a:ext uri="{FF2B5EF4-FFF2-40B4-BE49-F238E27FC236}">
                <a16:creationId xmlns:a16="http://schemas.microsoft.com/office/drawing/2014/main" id="{3D53E7B5-4B1C-FDD8-4D47-52D52CD424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A7E908-50DA-FD39-33CB-4C71A1A9BAE6}"/>
              </a:ext>
            </a:extLst>
          </p:cNvPr>
          <p:cNvSpPr>
            <a:spLocks noGrp="1"/>
          </p:cNvSpPr>
          <p:nvPr>
            <p:ph type="sldNum" sz="quarter" idx="12"/>
          </p:nvPr>
        </p:nvSpPr>
        <p:spPr/>
        <p:txBody>
          <a:bodyPr/>
          <a:lstStyle/>
          <a:p>
            <a:fld id="{177FAFE9-401F-5A42-91B1-DB0A8F79E639}" type="slidenum">
              <a:rPr lang="en-US" smtClean="0"/>
              <a:t>‹#›</a:t>
            </a:fld>
            <a:endParaRPr lang="en-US"/>
          </a:p>
        </p:txBody>
      </p:sp>
    </p:spTree>
    <p:extLst>
      <p:ext uri="{BB962C8B-B14F-4D97-AF65-F5344CB8AC3E}">
        <p14:creationId xmlns:p14="http://schemas.microsoft.com/office/powerpoint/2010/main" val="3111902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421A9-EEB5-F5CA-0A57-C4B9A5D139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86FAC8-4704-A53E-7CCE-D43C6E2BAF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571777-EEA4-6600-7631-F9589B1C37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8E8751-C25B-BB47-10EE-DE29E976A73B}"/>
              </a:ext>
            </a:extLst>
          </p:cNvPr>
          <p:cNvSpPr>
            <a:spLocks noGrp="1"/>
          </p:cNvSpPr>
          <p:nvPr>
            <p:ph type="dt" sz="half" idx="10"/>
          </p:nvPr>
        </p:nvSpPr>
        <p:spPr/>
        <p:txBody>
          <a:bodyPr/>
          <a:lstStyle/>
          <a:p>
            <a:fld id="{250DB6E4-6F57-2F4E-8569-3D9A39316D7A}" type="datetimeFigureOut">
              <a:rPr lang="en-US" smtClean="0"/>
              <a:t>8/11/2024</a:t>
            </a:fld>
            <a:endParaRPr lang="en-US"/>
          </a:p>
        </p:txBody>
      </p:sp>
      <p:sp>
        <p:nvSpPr>
          <p:cNvPr id="6" name="Footer Placeholder 5">
            <a:extLst>
              <a:ext uri="{FF2B5EF4-FFF2-40B4-BE49-F238E27FC236}">
                <a16:creationId xmlns:a16="http://schemas.microsoft.com/office/drawing/2014/main" id="{BACE3CD5-D04B-EA47-5523-B38198BA99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DDD7D1-94B3-58EA-DCDB-9138F6E04E56}"/>
              </a:ext>
            </a:extLst>
          </p:cNvPr>
          <p:cNvSpPr>
            <a:spLocks noGrp="1"/>
          </p:cNvSpPr>
          <p:nvPr>
            <p:ph type="sldNum" sz="quarter" idx="12"/>
          </p:nvPr>
        </p:nvSpPr>
        <p:spPr/>
        <p:txBody>
          <a:bodyPr/>
          <a:lstStyle/>
          <a:p>
            <a:fld id="{177FAFE9-401F-5A42-91B1-DB0A8F79E639}" type="slidenum">
              <a:rPr lang="en-US" smtClean="0"/>
              <a:t>‹#›</a:t>
            </a:fld>
            <a:endParaRPr lang="en-US"/>
          </a:p>
        </p:txBody>
      </p:sp>
    </p:spTree>
    <p:extLst>
      <p:ext uri="{BB962C8B-B14F-4D97-AF65-F5344CB8AC3E}">
        <p14:creationId xmlns:p14="http://schemas.microsoft.com/office/powerpoint/2010/main" val="3041816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EC8CD-43ED-87FB-5578-A084EE78F7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E2ED66-533F-61DA-D5BD-2402ED2D39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F3A0EE-935A-FDF7-3DE2-AA06621CAE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6E0E34-9E63-0509-EB7C-C4726182E6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133515-EEE9-8B16-5EFF-6B1916CDDE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894D11-F931-51FE-7B4A-8B30752AD6DC}"/>
              </a:ext>
            </a:extLst>
          </p:cNvPr>
          <p:cNvSpPr>
            <a:spLocks noGrp="1"/>
          </p:cNvSpPr>
          <p:nvPr>
            <p:ph type="dt" sz="half" idx="10"/>
          </p:nvPr>
        </p:nvSpPr>
        <p:spPr/>
        <p:txBody>
          <a:bodyPr/>
          <a:lstStyle/>
          <a:p>
            <a:fld id="{250DB6E4-6F57-2F4E-8569-3D9A39316D7A}" type="datetimeFigureOut">
              <a:rPr lang="en-US" smtClean="0"/>
              <a:t>8/11/2024</a:t>
            </a:fld>
            <a:endParaRPr lang="en-US"/>
          </a:p>
        </p:txBody>
      </p:sp>
      <p:sp>
        <p:nvSpPr>
          <p:cNvPr id="8" name="Footer Placeholder 7">
            <a:extLst>
              <a:ext uri="{FF2B5EF4-FFF2-40B4-BE49-F238E27FC236}">
                <a16:creationId xmlns:a16="http://schemas.microsoft.com/office/drawing/2014/main" id="{11D9EE95-6560-6F07-68C9-D88C82623F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3E8E3E-5477-6295-E439-FD308011DF62}"/>
              </a:ext>
            </a:extLst>
          </p:cNvPr>
          <p:cNvSpPr>
            <a:spLocks noGrp="1"/>
          </p:cNvSpPr>
          <p:nvPr>
            <p:ph type="sldNum" sz="quarter" idx="12"/>
          </p:nvPr>
        </p:nvSpPr>
        <p:spPr/>
        <p:txBody>
          <a:bodyPr/>
          <a:lstStyle/>
          <a:p>
            <a:fld id="{177FAFE9-401F-5A42-91B1-DB0A8F79E639}" type="slidenum">
              <a:rPr lang="en-US" smtClean="0"/>
              <a:t>‹#›</a:t>
            </a:fld>
            <a:endParaRPr lang="en-US"/>
          </a:p>
        </p:txBody>
      </p:sp>
    </p:spTree>
    <p:extLst>
      <p:ext uri="{BB962C8B-B14F-4D97-AF65-F5344CB8AC3E}">
        <p14:creationId xmlns:p14="http://schemas.microsoft.com/office/powerpoint/2010/main" val="3901331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FB94E-E768-6BD9-3634-A2BA03F0D3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A7619F-6E7B-2B7C-A13A-CF3D195A516D}"/>
              </a:ext>
            </a:extLst>
          </p:cNvPr>
          <p:cNvSpPr>
            <a:spLocks noGrp="1"/>
          </p:cNvSpPr>
          <p:nvPr>
            <p:ph type="dt" sz="half" idx="10"/>
          </p:nvPr>
        </p:nvSpPr>
        <p:spPr/>
        <p:txBody>
          <a:bodyPr/>
          <a:lstStyle/>
          <a:p>
            <a:fld id="{250DB6E4-6F57-2F4E-8569-3D9A39316D7A}" type="datetimeFigureOut">
              <a:rPr lang="en-US" smtClean="0"/>
              <a:t>8/11/2024</a:t>
            </a:fld>
            <a:endParaRPr lang="en-US"/>
          </a:p>
        </p:txBody>
      </p:sp>
      <p:sp>
        <p:nvSpPr>
          <p:cNvPr id="4" name="Footer Placeholder 3">
            <a:extLst>
              <a:ext uri="{FF2B5EF4-FFF2-40B4-BE49-F238E27FC236}">
                <a16:creationId xmlns:a16="http://schemas.microsoft.com/office/drawing/2014/main" id="{BFAD6A29-3C1D-9EC2-C35E-6BDDCBC609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B930D5-392E-2AE5-7159-319A412D96DD}"/>
              </a:ext>
            </a:extLst>
          </p:cNvPr>
          <p:cNvSpPr>
            <a:spLocks noGrp="1"/>
          </p:cNvSpPr>
          <p:nvPr>
            <p:ph type="sldNum" sz="quarter" idx="12"/>
          </p:nvPr>
        </p:nvSpPr>
        <p:spPr/>
        <p:txBody>
          <a:bodyPr/>
          <a:lstStyle/>
          <a:p>
            <a:fld id="{177FAFE9-401F-5A42-91B1-DB0A8F79E639}" type="slidenum">
              <a:rPr lang="en-US" smtClean="0"/>
              <a:t>‹#›</a:t>
            </a:fld>
            <a:endParaRPr lang="en-US"/>
          </a:p>
        </p:txBody>
      </p:sp>
    </p:spTree>
    <p:extLst>
      <p:ext uri="{BB962C8B-B14F-4D97-AF65-F5344CB8AC3E}">
        <p14:creationId xmlns:p14="http://schemas.microsoft.com/office/powerpoint/2010/main" val="3893900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7B27E7-5DDA-700F-5A81-4B239C3D2114}"/>
              </a:ext>
            </a:extLst>
          </p:cNvPr>
          <p:cNvSpPr>
            <a:spLocks noGrp="1"/>
          </p:cNvSpPr>
          <p:nvPr>
            <p:ph type="dt" sz="half" idx="10"/>
          </p:nvPr>
        </p:nvSpPr>
        <p:spPr/>
        <p:txBody>
          <a:bodyPr/>
          <a:lstStyle/>
          <a:p>
            <a:fld id="{250DB6E4-6F57-2F4E-8569-3D9A39316D7A}" type="datetimeFigureOut">
              <a:rPr lang="en-US" smtClean="0"/>
              <a:t>8/11/2024</a:t>
            </a:fld>
            <a:endParaRPr lang="en-US"/>
          </a:p>
        </p:txBody>
      </p:sp>
      <p:sp>
        <p:nvSpPr>
          <p:cNvPr id="3" name="Footer Placeholder 2">
            <a:extLst>
              <a:ext uri="{FF2B5EF4-FFF2-40B4-BE49-F238E27FC236}">
                <a16:creationId xmlns:a16="http://schemas.microsoft.com/office/drawing/2014/main" id="{12727F51-0FDD-244F-2BCE-EF0C02D2EC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4340A3-E781-53B8-EA49-D69E484ACB48}"/>
              </a:ext>
            </a:extLst>
          </p:cNvPr>
          <p:cNvSpPr>
            <a:spLocks noGrp="1"/>
          </p:cNvSpPr>
          <p:nvPr>
            <p:ph type="sldNum" sz="quarter" idx="12"/>
          </p:nvPr>
        </p:nvSpPr>
        <p:spPr/>
        <p:txBody>
          <a:bodyPr/>
          <a:lstStyle/>
          <a:p>
            <a:fld id="{177FAFE9-401F-5A42-91B1-DB0A8F79E639}" type="slidenum">
              <a:rPr lang="en-US" smtClean="0"/>
              <a:t>‹#›</a:t>
            </a:fld>
            <a:endParaRPr lang="en-US"/>
          </a:p>
        </p:txBody>
      </p:sp>
    </p:spTree>
    <p:extLst>
      <p:ext uri="{BB962C8B-B14F-4D97-AF65-F5344CB8AC3E}">
        <p14:creationId xmlns:p14="http://schemas.microsoft.com/office/powerpoint/2010/main" val="3664771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46E67-1922-A340-9C30-7745EE31D3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37EF08-30F6-566F-04DD-0ACD550FAC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6E8CEE-963B-66BA-D642-402D577965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F854BA-A767-405F-3919-C1C1FB122BCF}"/>
              </a:ext>
            </a:extLst>
          </p:cNvPr>
          <p:cNvSpPr>
            <a:spLocks noGrp="1"/>
          </p:cNvSpPr>
          <p:nvPr>
            <p:ph type="dt" sz="half" idx="10"/>
          </p:nvPr>
        </p:nvSpPr>
        <p:spPr/>
        <p:txBody>
          <a:bodyPr/>
          <a:lstStyle/>
          <a:p>
            <a:fld id="{250DB6E4-6F57-2F4E-8569-3D9A39316D7A}" type="datetimeFigureOut">
              <a:rPr lang="en-US" smtClean="0"/>
              <a:t>8/11/2024</a:t>
            </a:fld>
            <a:endParaRPr lang="en-US"/>
          </a:p>
        </p:txBody>
      </p:sp>
      <p:sp>
        <p:nvSpPr>
          <p:cNvPr id="6" name="Footer Placeholder 5">
            <a:extLst>
              <a:ext uri="{FF2B5EF4-FFF2-40B4-BE49-F238E27FC236}">
                <a16:creationId xmlns:a16="http://schemas.microsoft.com/office/drawing/2014/main" id="{0DFAAF7C-15B2-6D59-2955-77F715CD9D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DD919-9331-C6EB-BCB4-F84C48076E84}"/>
              </a:ext>
            </a:extLst>
          </p:cNvPr>
          <p:cNvSpPr>
            <a:spLocks noGrp="1"/>
          </p:cNvSpPr>
          <p:nvPr>
            <p:ph type="sldNum" sz="quarter" idx="12"/>
          </p:nvPr>
        </p:nvSpPr>
        <p:spPr/>
        <p:txBody>
          <a:bodyPr/>
          <a:lstStyle/>
          <a:p>
            <a:fld id="{177FAFE9-401F-5A42-91B1-DB0A8F79E639}" type="slidenum">
              <a:rPr lang="en-US" smtClean="0"/>
              <a:t>‹#›</a:t>
            </a:fld>
            <a:endParaRPr lang="en-US"/>
          </a:p>
        </p:txBody>
      </p:sp>
    </p:spTree>
    <p:extLst>
      <p:ext uri="{BB962C8B-B14F-4D97-AF65-F5344CB8AC3E}">
        <p14:creationId xmlns:p14="http://schemas.microsoft.com/office/powerpoint/2010/main" val="2850946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C133F-8F87-B144-EE53-A8F610CA9E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41CC36-ADF0-A5DF-C1B3-8DA9ACB66A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7EECF8-F1B1-AB23-5A89-690E32006C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CB4AE7-DA07-9716-434B-2221B3FCF8A4}"/>
              </a:ext>
            </a:extLst>
          </p:cNvPr>
          <p:cNvSpPr>
            <a:spLocks noGrp="1"/>
          </p:cNvSpPr>
          <p:nvPr>
            <p:ph type="dt" sz="half" idx="10"/>
          </p:nvPr>
        </p:nvSpPr>
        <p:spPr/>
        <p:txBody>
          <a:bodyPr/>
          <a:lstStyle/>
          <a:p>
            <a:fld id="{250DB6E4-6F57-2F4E-8569-3D9A39316D7A}" type="datetimeFigureOut">
              <a:rPr lang="en-US" smtClean="0"/>
              <a:t>8/11/2024</a:t>
            </a:fld>
            <a:endParaRPr lang="en-US"/>
          </a:p>
        </p:txBody>
      </p:sp>
      <p:sp>
        <p:nvSpPr>
          <p:cNvPr id="6" name="Footer Placeholder 5">
            <a:extLst>
              <a:ext uri="{FF2B5EF4-FFF2-40B4-BE49-F238E27FC236}">
                <a16:creationId xmlns:a16="http://schemas.microsoft.com/office/drawing/2014/main" id="{D7CAFCC5-9774-5A12-AD3F-E8510E6E6E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28B25B-1C17-27B4-E44B-E0B8A2979125}"/>
              </a:ext>
            </a:extLst>
          </p:cNvPr>
          <p:cNvSpPr>
            <a:spLocks noGrp="1"/>
          </p:cNvSpPr>
          <p:nvPr>
            <p:ph type="sldNum" sz="quarter" idx="12"/>
          </p:nvPr>
        </p:nvSpPr>
        <p:spPr/>
        <p:txBody>
          <a:bodyPr/>
          <a:lstStyle/>
          <a:p>
            <a:fld id="{177FAFE9-401F-5A42-91B1-DB0A8F79E639}" type="slidenum">
              <a:rPr lang="en-US" smtClean="0"/>
              <a:t>‹#›</a:t>
            </a:fld>
            <a:endParaRPr lang="en-US"/>
          </a:p>
        </p:txBody>
      </p:sp>
    </p:spTree>
    <p:extLst>
      <p:ext uri="{BB962C8B-B14F-4D97-AF65-F5344CB8AC3E}">
        <p14:creationId xmlns:p14="http://schemas.microsoft.com/office/powerpoint/2010/main" val="4106265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932927-8CD0-9C0B-93DC-A5AC364884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53EB49-1EE3-8BA1-18EB-6BCD163506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C1B178-712C-0419-01F0-57653B585C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50DB6E4-6F57-2F4E-8569-3D9A39316D7A}" type="datetimeFigureOut">
              <a:rPr lang="en-US" smtClean="0"/>
              <a:t>8/11/2024</a:t>
            </a:fld>
            <a:endParaRPr lang="en-US"/>
          </a:p>
        </p:txBody>
      </p:sp>
      <p:sp>
        <p:nvSpPr>
          <p:cNvPr id="5" name="Footer Placeholder 4">
            <a:extLst>
              <a:ext uri="{FF2B5EF4-FFF2-40B4-BE49-F238E27FC236}">
                <a16:creationId xmlns:a16="http://schemas.microsoft.com/office/drawing/2014/main" id="{6B378DEB-72B0-5465-482B-8340552F9C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AE52BF2-C26D-AD36-81B6-A4D58F4498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77FAFE9-401F-5A42-91B1-DB0A8F79E639}" type="slidenum">
              <a:rPr lang="en-US" smtClean="0"/>
              <a:t>‹#›</a:t>
            </a:fld>
            <a:endParaRPr lang="en-US"/>
          </a:p>
        </p:txBody>
      </p:sp>
    </p:spTree>
    <p:extLst>
      <p:ext uri="{BB962C8B-B14F-4D97-AF65-F5344CB8AC3E}">
        <p14:creationId xmlns:p14="http://schemas.microsoft.com/office/powerpoint/2010/main" val="25703020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customXml" Target="../ink/ink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a beach and blue water from a hill&#10;&#10;Description automatically generated">
            <a:extLst>
              <a:ext uri="{FF2B5EF4-FFF2-40B4-BE49-F238E27FC236}">
                <a16:creationId xmlns:a16="http://schemas.microsoft.com/office/drawing/2014/main" id="{5716182F-E259-442B-8868-34B17BF86803}"/>
              </a:ext>
            </a:extLst>
          </p:cNvPr>
          <p:cNvPicPr>
            <a:picLocks noChangeAspect="1"/>
          </p:cNvPicPr>
          <p:nvPr/>
        </p:nvPicPr>
        <p:blipFill>
          <a:blip r:embed="rId2"/>
          <a:stretch>
            <a:fillRect/>
          </a:stretch>
        </p:blipFill>
        <p:spPr>
          <a:xfrm>
            <a:off x="1291987" y="3089"/>
            <a:ext cx="9139881" cy="6854911"/>
          </a:xfrm>
          <a:prstGeom prst="rect">
            <a:avLst/>
          </a:prstGeom>
        </p:spPr>
      </p:pic>
      <p:sp>
        <p:nvSpPr>
          <p:cNvPr id="2" name="TextBox 1">
            <a:extLst>
              <a:ext uri="{FF2B5EF4-FFF2-40B4-BE49-F238E27FC236}">
                <a16:creationId xmlns:a16="http://schemas.microsoft.com/office/drawing/2014/main" id="{77D440E4-BC0F-58F3-7AB6-6CA56EF48263}"/>
              </a:ext>
            </a:extLst>
          </p:cNvPr>
          <p:cNvSpPr txBox="1"/>
          <p:nvPr/>
        </p:nvSpPr>
        <p:spPr>
          <a:xfrm>
            <a:off x="2855495" y="1506974"/>
            <a:ext cx="6012864" cy="1323439"/>
          </a:xfrm>
          <a:prstGeom prst="rect">
            <a:avLst/>
          </a:prstGeom>
          <a:noFill/>
        </p:spPr>
        <p:txBody>
          <a:bodyPr wrap="none" rtlCol="0">
            <a:spAutoFit/>
          </a:bodyPr>
          <a:lstStyle/>
          <a:p>
            <a:pPr algn="ctr"/>
            <a:r>
              <a:rPr lang="en-US" sz="4000" b="1" i="1" dirty="0">
                <a:ln>
                  <a:solidFill>
                    <a:srgbClr val="FFFF00"/>
                  </a:solidFill>
                </a:ln>
                <a:latin typeface="Calibri" panose="020F0502020204030204" pitchFamily="34" charset="0"/>
                <a:cs typeface="Calibri" panose="020F0502020204030204" pitchFamily="34" charset="0"/>
              </a:rPr>
              <a:t>Pacific Islands Bible College</a:t>
            </a:r>
          </a:p>
          <a:p>
            <a:pPr algn="ctr"/>
            <a:r>
              <a:rPr lang="en-US" sz="4000" b="1" i="1" dirty="0">
                <a:ln>
                  <a:solidFill>
                    <a:srgbClr val="FFFF00"/>
                  </a:solidFill>
                </a:ln>
                <a:latin typeface="Calibri" panose="020F0502020204030204" pitchFamily="34" charset="0"/>
                <a:cs typeface="Calibri" panose="020F0502020204030204" pitchFamily="34" charset="0"/>
              </a:rPr>
              <a:t>June-July 2024</a:t>
            </a:r>
          </a:p>
        </p:txBody>
      </p:sp>
    </p:spTree>
    <p:extLst>
      <p:ext uri="{BB962C8B-B14F-4D97-AF65-F5344CB8AC3E}">
        <p14:creationId xmlns:p14="http://schemas.microsoft.com/office/powerpoint/2010/main" val="4197568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person sitting at a table with a computer&#10;&#10;Description automatically generated">
            <a:extLst>
              <a:ext uri="{FF2B5EF4-FFF2-40B4-BE49-F238E27FC236}">
                <a16:creationId xmlns:a16="http://schemas.microsoft.com/office/drawing/2014/main" id="{1AE0ED12-0CEE-4F4D-DCFA-471BB98CFE7F}"/>
              </a:ext>
            </a:extLst>
          </p:cNvPr>
          <p:cNvPicPr>
            <a:picLocks noChangeAspect="1"/>
          </p:cNvPicPr>
          <p:nvPr/>
        </p:nvPicPr>
        <p:blipFill>
          <a:blip r:embed="rId2"/>
          <a:srcRect t="1888" r="2" b="22122"/>
          <a:stretch/>
        </p:blipFill>
        <p:spPr>
          <a:xfrm>
            <a:off x="103067" y="231205"/>
            <a:ext cx="5990415" cy="6069602"/>
          </a:xfrm>
          <a:prstGeom prst="rect">
            <a:avLst/>
          </a:prstGeom>
        </p:spPr>
      </p:pic>
      <p:pic>
        <p:nvPicPr>
          <p:cNvPr id="3" name="Picture 2" descr="A group of people sitting in a church&#10;&#10;Description automatically generated">
            <a:extLst>
              <a:ext uri="{FF2B5EF4-FFF2-40B4-BE49-F238E27FC236}">
                <a16:creationId xmlns:a16="http://schemas.microsoft.com/office/drawing/2014/main" id="{9CE430A4-D34E-A89C-A153-021F3F37CE28}"/>
              </a:ext>
            </a:extLst>
          </p:cNvPr>
          <p:cNvPicPr>
            <a:picLocks noChangeAspect="1"/>
          </p:cNvPicPr>
          <p:nvPr/>
        </p:nvPicPr>
        <p:blipFill>
          <a:blip r:embed="rId3"/>
          <a:srcRect l="15318" r="10578" b="-2"/>
          <a:stretch/>
        </p:blipFill>
        <p:spPr>
          <a:xfrm>
            <a:off x="6143491" y="231205"/>
            <a:ext cx="5996976" cy="6069602"/>
          </a:xfrm>
          <a:prstGeom prst="rect">
            <a:avLst/>
          </a:prstGeom>
        </p:spPr>
      </p:pic>
      <p:sp>
        <p:nvSpPr>
          <p:cNvPr id="4" name="TextBox 3">
            <a:extLst>
              <a:ext uri="{FF2B5EF4-FFF2-40B4-BE49-F238E27FC236}">
                <a16:creationId xmlns:a16="http://schemas.microsoft.com/office/drawing/2014/main" id="{5280B4CF-CE3C-F3FC-3654-88993C3A5457}"/>
              </a:ext>
            </a:extLst>
          </p:cNvPr>
          <p:cNvSpPr txBox="1"/>
          <p:nvPr/>
        </p:nvSpPr>
        <p:spPr>
          <a:xfrm>
            <a:off x="3321455" y="234027"/>
            <a:ext cx="5541004" cy="646331"/>
          </a:xfrm>
          <a:prstGeom prst="rect">
            <a:avLst/>
          </a:prstGeom>
          <a:noFill/>
        </p:spPr>
        <p:txBody>
          <a:bodyPr wrap="none" rtlCol="0">
            <a:spAutoFit/>
          </a:bodyPr>
          <a:lstStyle/>
          <a:p>
            <a:pPr algn="ctr"/>
            <a:r>
              <a:rPr lang="en-US" sz="3600" dirty="0" err="1">
                <a:highlight>
                  <a:srgbClr val="00FF00"/>
                </a:highlight>
              </a:rPr>
              <a:t>Deladamadu</a:t>
            </a:r>
            <a:r>
              <a:rPr lang="en-US" sz="3600" dirty="0">
                <a:highlight>
                  <a:srgbClr val="00FF00"/>
                </a:highlight>
              </a:rPr>
              <a:t> Congregation</a:t>
            </a:r>
          </a:p>
        </p:txBody>
      </p:sp>
    </p:spTree>
    <p:extLst>
      <p:ext uri="{BB962C8B-B14F-4D97-AF65-F5344CB8AC3E}">
        <p14:creationId xmlns:p14="http://schemas.microsoft.com/office/powerpoint/2010/main" val="1011771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G_0791_9EBDF4EE-DD40-4841-BA16-2ED369A68814.mp4">
            <a:hlinkClick r:id="" action="ppaction://media"/>
            <a:extLst>
              <a:ext uri="{FF2B5EF4-FFF2-40B4-BE49-F238E27FC236}">
                <a16:creationId xmlns:a16="http://schemas.microsoft.com/office/drawing/2014/main" id="{480BE273-9CCC-F93A-DECC-5574ECA42ED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9502" t="46036" r="4872" b="-2814"/>
          <a:stretch/>
        </p:blipFill>
        <p:spPr>
          <a:xfrm>
            <a:off x="-11016" y="1021687"/>
            <a:ext cx="12203015" cy="4551528"/>
          </a:xfrm>
          <a:prstGeom prst="rect">
            <a:avLst/>
          </a:prstGeom>
        </p:spPr>
      </p:pic>
      <p:sp>
        <p:nvSpPr>
          <p:cNvPr id="7" name="TextBox 6">
            <a:extLst>
              <a:ext uri="{FF2B5EF4-FFF2-40B4-BE49-F238E27FC236}">
                <a16:creationId xmlns:a16="http://schemas.microsoft.com/office/drawing/2014/main" id="{9E77A6BC-BB8F-87AC-5A42-7BF118E0BDE8}"/>
              </a:ext>
            </a:extLst>
          </p:cNvPr>
          <p:cNvSpPr txBox="1"/>
          <p:nvPr/>
        </p:nvSpPr>
        <p:spPr>
          <a:xfrm>
            <a:off x="1479652" y="206443"/>
            <a:ext cx="9180911" cy="707886"/>
          </a:xfrm>
          <a:prstGeom prst="rect">
            <a:avLst/>
          </a:prstGeom>
          <a:noFill/>
        </p:spPr>
        <p:txBody>
          <a:bodyPr wrap="none" rtlCol="0">
            <a:spAutoFit/>
          </a:bodyPr>
          <a:lstStyle/>
          <a:p>
            <a:pPr algn="ctr"/>
            <a:r>
              <a:rPr lang="en-US" sz="4000" dirty="0" err="1">
                <a:highlight>
                  <a:srgbClr val="00FF00"/>
                </a:highlight>
              </a:rPr>
              <a:t>Deladamadu</a:t>
            </a:r>
            <a:r>
              <a:rPr lang="en-US" sz="4000" dirty="0">
                <a:highlight>
                  <a:srgbClr val="00FF00"/>
                </a:highlight>
              </a:rPr>
              <a:t> Greeting Palm Beach Lakes</a:t>
            </a:r>
          </a:p>
        </p:txBody>
      </p:sp>
    </p:spTree>
    <p:extLst>
      <p:ext uri="{BB962C8B-B14F-4D97-AF65-F5344CB8AC3E}">
        <p14:creationId xmlns:p14="http://schemas.microsoft.com/office/powerpoint/2010/main" val="265045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on the floor&#10;&#10;Description automatically generated">
            <a:extLst>
              <a:ext uri="{FF2B5EF4-FFF2-40B4-BE49-F238E27FC236}">
                <a16:creationId xmlns:a16="http://schemas.microsoft.com/office/drawing/2014/main" id="{E90D2BAD-6072-F404-9D71-5105298944A1}"/>
              </a:ext>
            </a:extLst>
          </p:cNvPr>
          <p:cNvPicPr>
            <a:picLocks noChangeAspect="1"/>
          </p:cNvPicPr>
          <p:nvPr/>
        </p:nvPicPr>
        <p:blipFill>
          <a:blip r:embed="rId2"/>
          <a:stretch>
            <a:fillRect/>
          </a:stretch>
        </p:blipFill>
        <p:spPr>
          <a:xfrm>
            <a:off x="1009934" y="0"/>
            <a:ext cx="9237487" cy="6928115"/>
          </a:xfrm>
          <a:prstGeom prst="rect">
            <a:avLst/>
          </a:prstGeom>
        </p:spPr>
      </p:pic>
      <p:sp>
        <p:nvSpPr>
          <p:cNvPr id="4" name="TextBox 3">
            <a:extLst>
              <a:ext uri="{FF2B5EF4-FFF2-40B4-BE49-F238E27FC236}">
                <a16:creationId xmlns:a16="http://schemas.microsoft.com/office/drawing/2014/main" id="{A3D272D0-B9B2-FBFE-E0D3-CBD5DEF7D569}"/>
              </a:ext>
            </a:extLst>
          </p:cNvPr>
          <p:cNvSpPr txBox="1"/>
          <p:nvPr/>
        </p:nvSpPr>
        <p:spPr>
          <a:xfrm>
            <a:off x="3162969" y="0"/>
            <a:ext cx="5226431" cy="707886"/>
          </a:xfrm>
          <a:prstGeom prst="rect">
            <a:avLst/>
          </a:prstGeom>
          <a:noFill/>
        </p:spPr>
        <p:txBody>
          <a:bodyPr wrap="none" rtlCol="0">
            <a:spAutoFit/>
          </a:bodyPr>
          <a:lstStyle/>
          <a:p>
            <a:r>
              <a:rPr lang="en-US" sz="3600" dirty="0" err="1">
                <a:highlight>
                  <a:srgbClr val="00FF00"/>
                </a:highlight>
              </a:rPr>
              <a:t>Vatuwaqa</a:t>
            </a:r>
            <a:r>
              <a:rPr lang="en-US" sz="3600" dirty="0">
                <a:highlight>
                  <a:srgbClr val="00FF00"/>
                </a:highlight>
              </a:rPr>
              <a:t> </a:t>
            </a:r>
            <a:r>
              <a:rPr lang="en-US" sz="4000" dirty="0">
                <a:highlight>
                  <a:srgbClr val="00FF00"/>
                </a:highlight>
              </a:rPr>
              <a:t>Congregation</a:t>
            </a:r>
            <a:endParaRPr lang="en-US" sz="3600" dirty="0">
              <a:highlight>
                <a:srgbClr val="00FF00"/>
              </a:highlight>
            </a:endParaRPr>
          </a:p>
        </p:txBody>
      </p:sp>
    </p:spTree>
    <p:extLst>
      <p:ext uri="{BB962C8B-B14F-4D97-AF65-F5344CB8AC3E}">
        <p14:creationId xmlns:p14="http://schemas.microsoft.com/office/powerpoint/2010/main" val="2818646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0AFE85-F435-20CE-F47A-CA8C6B5D9D86}"/>
              </a:ext>
            </a:extLst>
          </p:cNvPr>
          <p:cNvPicPr>
            <a:picLocks noChangeAspect="1"/>
          </p:cNvPicPr>
          <p:nvPr/>
        </p:nvPicPr>
        <p:blipFill rotWithShape="1">
          <a:blip r:embed="rId2"/>
          <a:srcRect b="45912"/>
          <a:stretch/>
        </p:blipFill>
        <p:spPr>
          <a:xfrm>
            <a:off x="90883" y="3107139"/>
            <a:ext cx="3858350" cy="3709358"/>
          </a:xfrm>
          <a:prstGeom prst="rect">
            <a:avLst/>
          </a:prstGeom>
        </p:spPr>
      </p:pic>
      <p:pic>
        <p:nvPicPr>
          <p:cNvPr id="8" name="Picture 7">
            <a:extLst>
              <a:ext uri="{FF2B5EF4-FFF2-40B4-BE49-F238E27FC236}">
                <a16:creationId xmlns:a16="http://schemas.microsoft.com/office/drawing/2014/main" id="{C64CAD95-91CE-424E-DD3E-4F6D0F4EABBB}"/>
              </a:ext>
            </a:extLst>
          </p:cNvPr>
          <p:cNvPicPr>
            <a:picLocks noChangeAspect="1"/>
          </p:cNvPicPr>
          <p:nvPr/>
        </p:nvPicPr>
        <p:blipFill>
          <a:blip r:embed="rId3"/>
          <a:stretch>
            <a:fillRect/>
          </a:stretch>
        </p:blipFill>
        <p:spPr>
          <a:xfrm>
            <a:off x="4824269" y="425579"/>
            <a:ext cx="7276848" cy="5457636"/>
          </a:xfrm>
          <a:prstGeom prst="rect">
            <a:avLst/>
          </a:prstGeom>
        </p:spPr>
      </p:pic>
      <p:pic>
        <p:nvPicPr>
          <p:cNvPr id="10" name="Picture 9">
            <a:extLst>
              <a:ext uri="{FF2B5EF4-FFF2-40B4-BE49-F238E27FC236}">
                <a16:creationId xmlns:a16="http://schemas.microsoft.com/office/drawing/2014/main" id="{5A87E9E2-BB5D-AA12-8480-228B45B6FB36}"/>
              </a:ext>
            </a:extLst>
          </p:cNvPr>
          <p:cNvPicPr>
            <a:picLocks noChangeAspect="1"/>
          </p:cNvPicPr>
          <p:nvPr/>
        </p:nvPicPr>
        <p:blipFill>
          <a:blip r:embed="rId4"/>
          <a:stretch>
            <a:fillRect/>
          </a:stretch>
        </p:blipFill>
        <p:spPr>
          <a:xfrm>
            <a:off x="56488" y="41503"/>
            <a:ext cx="4767781" cy="3575836"/>
          </a:xfrm>
          <a:prstGeom prst="rect">
            <a:avLst/>
          </a:prstGeom>
        </p:spPr>
      </p:pic>
      <p:pic>
        <p:nvPicPr>
          <p:cNvPr id="4" name="Picture 3">
            <a:extLst>
              <a:ext uri="{FF2B5EF4-FFF2-40B4-BE49-F238E27FC236}">
                <a16:creationId xmlns:a16="http://schemas.microsoft.com/office/drawing/2014/main" id="{DAFCEB69-BAB1-560E-BEFC-4A11A1E67818}"/>
              </a:ext>
            </a:extLst>
          </p:cNvPr>
          <p:cNvPicPr>
            <a:picLocks noChangeAspect="1"/>
          </p:cNvPicPr>
          <p:nvPr/>
        </p:nvPicPr>
        <p:blipFill rotWithShape="1">
          <a:blip r:embed="rId5"/>
          <a:srcRect l="24986" t="34591" r="19631" b="45199"/>
          <a:stretch/>
        </p:blipFill>
        <p:spPr>
          <a:xfrm>
            <a:off x="8210915" y="0"/>
            <a:ext cx="3628246" cy="1765300"/>
          </a:xfrm>
          <a:prstGeom prst="rect">
            <a:avLst/>
          </a:prstGeom>
        </p:spPr>
      </p:pic>
      <p:sp>
        <p:nvSpPr>
          <p:cNvPr id="11" name="TextBox 10">
            <a:extLst>
              <a:ext uri="{FF2B5EF4-FFF2-40B4-BE49-F238E27FC236}">
                <a16:creationId xmlns:a16="http://schemas.microsoft.com/office/drawing/2014/main" id="{F4D8AE97-5022-1666-0801-A4ABFD11D352}"/>
              </a:ext>
            </a:extLst>
          </p:cNvPr>
          <p:cNvSpPr txBox="1"/>
          <p:nvPr/>
        </p:nvSpPr>
        <p:spPr>
          <a:xfrm>
            <a:off x="3180723" y="0"/>
            <a:ext cx="5292603" cy="707886"/>
          </a:xfrm>
          <a:prstGeom prst="rect">
            <a:avLst/>
          </a:prstGeom>
          <a:noFill/>
        </p:spPr>
        <p:txBody>
          <a:bodyPr wrap="none" rtlCol="0">
            <a:spAutoFit/>
          </a:bodyPr>
          <a:lstStyle/>
          <a:p>
            <a:r>
              <a:rPr lang="en-US" sz="4000" dirty="0">
                <a:highlight>
                  <a:srgbClr val="00FF00"/>
                </a:highlight>
              </a:rPr>
              <a:t>Southern Congregation</a:t>
            </a:r>
          </a:p>
        </p:txBody>
      </p:sp>
    </p:spTree>
    <p:extLst>
      <p:ext uri="{BB962C8B-B14F-4D97-AF65-F5344CB8AC3E}">
        <p14:creationId xmlns:p14="http://schemas.microsoft.com/office/powerpoint/2010/main" val="2192442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C63B7EF-627F-9CD0-0601-8002F077ACB7}"/>
              </a:ext>
            </a:extLst>
          </p:cNvPr>
          <p:cNvPicPr>
            <a:picLocks noChangeAspect="1"/>
          </p:cNvPicPr>
          <p:nvPr/>
        </p:nvPicPr>
        <p:blipFill>
          <a:blip r:embed="rId2"/>
          <a:stretch>
            <a:fillRect/>
          </a:stretch>
        </p:blipFill>
        <p:spPr>
          <a:xfrm>
            <a:off x="0" y="3113701"/>
            <a:ext cx="4685072" cy="3513804"/>
          </a:xfrm>
          <a:prstGeom prst="rect">
            <a:avLst/>
          </a:prstGeom>
        </p:spPr>
      </p:pic>
      <p:pic>
        <p:nvPicPr>
          <p:cNvPr id="4" name="Picture 3">
            <a:extLst>
              <a:ext uri="{FF2B5EF4-FFF2-40B4-BE49-F238E27FC236}">
                <a16:creationId xmlns:a16="http://schemas.microsoft.com/office/drawing/2014/main" id="{F942FCB2-C966-C5F0-96AA-AD4DA4725641}"/>
              </a:ext>
            </a:extLst>
          </p:cNvPr>
          <p:cNvPicPr>
            <a:picLocks noChangeAspect="1"/>
          </p:cNvPicPr>
          <p:nvPr/>
        </p:nvPicPr>
        <p:blipFill rotWithShape="1">
          <a:blip r:embed="rId3"/>
          <a:srcRect l="-11144" t="-116" r="11144" b="47181"/>
          <a:stretch/>
        </p:blipFill>
        <p:spPr>
          <a:xfrm>
            <a:off x="7048500" y="3135493"/>
            <a:ext cx="5143500" cy="3630304"/>
          </a:xfrm>
          <a:prstGeom prst="rect">
            <a:avLst/>
          </a:prstGeom>
        </p:spPr>
      </p:pic>
      <p:pic>
        <p:nvPicPr>
          <p:cNvPr id="6" name="Picture 5">
            <a:extLst>
              <a:ext uri="{FF2B5EF4-FFF2-40B4-BE49-F238E27FC236}">
                <a16:creationId xmlns:a16="http://schemas.microsoft.com/office/drawing/2014/main" id="{839C7AC5-C907-893D-EFDC-41611B9A0638}"/>
              </a:ext>
            </a:extLst>
          </p:cNvPr>
          <p:cNvPicPr>
            <a:picLocks noChangeAspect="1"/>
          </p:cNvPicPr>
          <p:nvPr/>
        </p:nvPicPr>
        <p:blipFill rotWithShape="1">
          <a:blip r:embed="rId4"/>
          <a:srcRect t="5385" b="6351"/>
          <a:stretch/>
        </p:blipFill>
        <p:spPr>
          <a:xfrm>
            <a:off x="0" y="0"/>
            <a:ext cx="6291618" cy="4164951"/>
          </a:xfrm>
          <a:prstGeom prst="rect">
            <a:avLst/>
          </a:prstGeom>
        </p:spPr>
      </p:pic>
      <p:pic>
        <p:nvPicPr>
          <p:cNvPr id="8" name="Picture 7">
            <a:extLst>
              <a:ext uri="{FF2B5EF4-FFF2-40B4-BE49-F238E27FC236}">
                <a16:creationId xmlns:a16="http://schemas.microsoft.com/office/drawing/2014/main" id="{D765F80A-6525-F95D-7567-0E370C36B599}"/>
              </a:ext>
            </a:extLst>
          </p:cNvPr>
          <p:cNvPicPr>
            <a:picLocks noChangeAspect="1"/>
          </p:cNvPicPr>
          <p:nvPr/>
        </p:nvPicPr>
        <p:blipFill rotWithShape="1">
          <a:blip r:embed="rId5"/>
          <a:srcRect t="32075"/>
          <a:stretch/>
        </p:blipFill>
        <p:spPr>
          <a:xfrm>
            <a:off x="5926984" y="0"/>
            <a:ext cx="6291618" cy="3205190"/>
          </a:xfrm>
          <a:prstGeom prst="rect">
            <a:avLst/>
          </a:prstGeom>
        </p:spPr>
      </p:pic>
      <p:sp>
        <p:nvSpPr>
          <p:cNvPr id="9" name="TextBox 8">
            <a:extLst>
              <a:ext uri="{FF2B5EF4-FFF2-40B4-BE49-F238E27FC236}">
                <a16:creationId xmlns:a16="http://schemas.microsoft.com/office/drawing/2014/main" id="{7082EBB6-90B3-6C1E-77AB-71B89449BAE3}"/>
              </a:ext>
            </a:extLst>
          </p:cNvPr>
          <p:cNvSpPr txBox="1"/>
          <p:nvPr/>
        </p:nvSpPr>
        <p:spPr>
          <a:xfrm>
            <a:off x="1397669" y="-150239"/>
            <a:ext cx="8752204" cy="646331"/>
          </a:xfrm>
          <a:prstGeom prst="rect">
            <a:avLst/>
          </a:prstGeom>
          <a:noFill/>
        </p:spPr>
        <p:txBody>
          <a:bodyPr wrap="none" rtlCol="0">
            <a:spAutoFit/>
          </a:bodyPr>
          <a:lstStyle/>
          <a:p>
            <a:r>
              <a:rPr lang="en-US" sz="3600" dirty="0">
                <a:highlight>
                  <a:srgbClr val="00FF00"/>
                </a:highlight>
              </a:rPr>
              <a:t>Four Elders Installed at Naila Congregation</a:t>
            </a:r>
          </a:p>
        </p:txBody>
      </p:sp>
    </p:spTree>
    <p:extLst>
      <p:ext uri="{BB962C8B-B14F-4D97-AF65-F5344CB8AC3E}">
        <p14:creationId xmlns:p14="http://schemas.microsoft.com/office/powerpoint/2010/main" val="1925287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C0749D4-5D79-415F-A4FE-C04AA9FAF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8C1EE2C-97A4-4801-8BC8-9D18F259B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B9F6F94D-F6C4-C02D-0104-D7E963C6072E}"/>
              </a:ext>
            </a:extLst>
          </p:cNvPr>
          <p:cNvSpPr>
            <a:spLocks noGrp="1"/>
          </p:cNvSpPr>
          <p:nvPr>
            <p:ph type="title"/>
          </p:nvPr>
        </p:nvSpPr>
        <p:spPr>
          <a:xfrm>
            <a:off x="63268" y="4684306"/>
            <a:ext cx="6032731" cy="1309159"/>
          </a:xfrm>
        </p:spPr>
        <p:txBody>
          <a:bodyPr vert="horz" lIns="91440" tIns="45720" rIns="91440" bIns="45720" rtlCol="0" anchor="t">
            <a:normAutofit fontScale="90000"/>
          </a:bodyPr>
          <a:lstStyle/>
          <a:p>
            <a:r>
              <a:rPr lang="en-US" sz="3600" kern="1200" dirty="0">
                <a:solidFill>
                  <a:schemeClr val="tx1"/>
                </a:solidFill>
                <a:latin typeface="+mj-lt"/>
                <a:ea typeface="+mj-ea"/>
                <a:cs typeface="+mj-cs"/>
              </a:rPr>
              <a:t>Transportation</a:t>
            </a:r>
            <a:br>
              <a:rPr lang="en-US" sz="3600" kern="1200" dirty="0">
                <a:solidFill>
                  <a:schemeClr val="tx1"/>
                </a:solidFill>
                <a:latin typeface="+mj-lt"/>
                <a:ea typeface="+mj-ea"/>
                <a:cs typeface="+mj-cs"/>
              </a:rPr>
            </a:br>
            <a:r>
              <a:rPr lang="en-US" sz="3600" kern="1200" dirty="0">
                <a:solidFill>
                  <a:schemeClr val="tx1"/>
                </a:solidFill>
                <a:latin typeface="+mj-lt"/>
                <a:ea typeface="+mj-ea"/>
                <a:cs typeface="+mj-cs"/>
              </a:rPr>
              <a:t>The few Personal Cars Packed Full</a:t>
            </a:r>
            <a:br>
              <a:rPr lang="en-US" sz="3600" kern="1200" dirty="0">
                <a:solidFill>
                  <a:schemeClr val="tx1"/>
                </a:solidFill>
                <a:latin typeface="+mj-lt"/>
                <a:ea typeface="+mj-ea"/>
                <a:cs typeface="+mj-cs"/>
              </a:rPr>
            </a:br>
            <a:r>
              <a:rPr lang="en-US" sz="3600" kern="1200" dirty="0">
                <a:solidFill>
                  <a:schemeClr val="tx1"/>
                </a:solidFill>
                <a:latin typeface="+mj-lt"/>
                <a:ea typeface="+mj-ea"/>
                <a:cs typeface="+mj-cs"/>
              </a:rPr>
              <a:t>Cabs and Hire Vans</a:t>
            </a:r>
            <a:br>
              <a:rPr lang="en-US" sz="3600" kern="1200" dirty="0">
                <a:solidFill>
                  <a:schemeClr val="tx1"/>
                </a:solidFill>
                <a:latin typeface="+mj-lt"/>
                <a:ea typeface="+mj-ea"/>
                <a:cs typeface="+mj-cs"/>
              </a:rPr>
            </a:br>
            <a:r>
              <a:rPr lang="en-US" sz="3600" kern="1200" dirty="0">
                <a:solidFill>
                  <a:schemeClr val="tx1"/>
                </a:solidFill>
                <a:latin typeface="+mj-lt"/>
                <a:ea typeface="+mj-ea"/>
                <a:cs typeface="+mj-cs"/>
              </a:rPr>
              <a:t>Local Buss</a:t>
            </a:r>
          </a:p>
        </p:txBody>
      </p:sp>
      <p:pic>
        <p:nvPicPr>
          <p:cNvPr id="3" name="Picture 2" descr="A group of people standing next to a car&#10;&#10;Description automatically generated">
            <a:extLst>
              <a:ext uri="{FF2B5EF4-FFF2-40B4-BE49-F238E27FC236}">
                <a16:creationId xmlns:a16="http://schemas.microsoft.com/office/drawing/2014/main" id="{C121D0CF-4809-A5D5-B685-D2C3D66A0321}"/>
              </a:ext>
            </a:extLst>
          </p:cNvPr>
          <p:cNvPicPr>
            <a:picLocks noChangeAspect="1"/>
          </p:cNvPicPr>
          <p:nvPr/>
        </p:nvPicPr>
        <p:blipFill>
          <a:blip r:embed="rId2"/>
          <a:srcRect l="2634" r="1674" b="1"/>
          <a:stretch/>
        </p:blipFill>
        <p:spPr>
          <a:xfrm>
            <a:off x="41827" y="31440"/>
            <a:ext cx="6095980" cy="4777732"/>
          </a:xfrm>
          <a:custGeom>
            <a:avLst/>
            <a:gdLst/>
            <a:ahLst/>
            <a:cxnLst/>
            <a:rect l="l" t="t" r="r" b="b"/>
            <a:pathLst>
              <a:path w="6096000" h="4777742">
                <a:moveTo>
                  <a:pt x="0" y="0"/>
                </a:moveTo>
                <a:lnTo>
                  <a:pt x="6096000" y="0"/>
                </a:lnTo>
                <a:lnTo>
                  <a:pt x="6096000" y="4777742"/>
                </a:lnTo>
                <a:lnTo>
                  <a:pt x="6067110" y="4773054"/>
                </a:lnTo>
                <a:cubicBezTo>
                  <a:pt x="6055069" y="4772257"/>
                  <a:pt x="6042963" y="4771677"/>
                  <a:pt x="6032848" y="4768862"/>
                </a:cubicBezTo>
                <a:cubicBezTo>
                  <a:pt x="6012619" y="4763231"/>
                  <a:pt x="5991471" y="4755713"/>
                  <a:pt x="5975856" y="4751678"/>
                </a:cubicBezTo>
                <a:cubicBezTo>
                  <a:pt x="5946385" y="4744300"/>
                  <a:pt x="5938143" y="4740617"/>
                  <a:pt x="5920410" y="4737737"/>
                </a:cubicBezTo>
                <a:cubicBezTo>
                  <a:pt x="5902677" y="4734858"/>
                  <a:pt x="5883840" y="4734501"/>
                  <a:pt x="5869459" y="4734403"/>
                </a:cubicBezTo>
                <a:cubicBezTo>
                  <a:pt x="5855079" y="4734305"/>
                  <a:pt x="5852140" y="4739700"/>
                  <a:pt x="5834127" y="4737148"/>
                </a:cubicBezTo>
                <a:cubicBezTo>
                  <a:pt x="5804874" y="4729435"/>
                  <a:pt x="5807796" y="4730400"/>
                  <a:pt x="5771966" y="4726150"/>
                </a:cubicBezTo>
                <a:lnTo>
                  <a:pt x="5680977" y="4726617"/>
                </a:lnTo>
                <a:lnTo>
                  <a:pt x="5650557" y="4723904"/>
                </a:lnTo>
                <a:cubicBezTo>
                  <a:pt x="5639802" y="4725929"/>
                  <a:pt x="5629047" y="4714121"/>
                  <a:pt x="5618294" y="4716145"/>
                </a:cubicBezTo>
                <a:lnTo>
                  <a:pt x="5567600" y="4712292"/>
                </a:lnTo>
                <a:cubicBezTo>
                  <a:pt x="5545229" y="4692374"/>
                  <a:pt x="5541151" y="4712551"/>
                  <a:pt x="5525295" y="4707303"/>
                </a:cubicBezTo>
                <a:cubicBezTo>
                  <a:pt x="5498062" y="4696523"/>
                  <a:pt x="5492452" y="4697563"/>
                  <a:pt x="5464966" y="4687718"/>
                </a:cubicBezTo>
                <a:cubicBezTo>
                  <a:pt x="5451160" y="4689453"/>
                  <a:pt x="5436112" y="4684365"/>
                  <a:pt x="5422637" y="4687843"/>
                </a:cubicBezTo>
                <a:lnTo>
                  <a:pt x="5385596" y="4686184"/>
                </a:lnTo>
                <a:lnTo>
                  <a:pt x="5347417" y="4690023"/>
                </a:lnTo>
                <a:lnTo>
                  <a:pt x="5307450" y="4701204"/>
                </a:lnTo>
                <a:cubicBezTo>
                  <a:pt x="5291923" y="4701949"/>
                  <a:pt x="5275426" y="4700974"/>
                  <a:pt x="5257509" y="4697243"/>
                </a:cubicBezTo>
                <a:cubicBezTo>
                  <a:pt x="5243483" y="4695263"/>
                  <a:pt x="5222121" y="4694006"/>
                  <a:pt x="5205681" y="4681108"/>
                </a:cubicBezTo>
                <a:cubicBezTo>
                  <a:pt x="5189241" y="4668210"/>
                  <a:pt x="5066582" y="4656956"/>
                  <a:pt x="5066665" y="4656732"/>
                </a:cubicBezTo>
                <a:cubicBezTo>
                  <a:pt x="5036013" y="4653433"/>
                  <a:pt x="5037516" y="4666066"/>
                  <a:pt x="5021767" y="4667463"/>
                </a:cubicBezTo>
                <a:cubicBezTo>
                  <a:pt x="5006018" y="4668859"/>
                  <a:pt x="4997883" y="4663456"/>
                  <a:pt x="4972175" y="4665113"/>
                </a:cubicBezTo>
                <a:cubicBezTo>
                  <a:pt x="4946467" y="4666771"/>
                  <a:pt x="4895264" y="4676890"/>
                  <a:pt x="4867522" y="4677409"/>
                </a:cubicBezTo>
                <a:cubicBezTo>
                  <a:pt x="4847198" y="4677652"/>
                  <a:pt x="4846533" y="4665718"/>
                  <a:pt x="4824459" y="4661311"/>
                </a:cubicBezTo>
                <a:cubicBezTo>
                  <a:pt x="4802946" y="4676275"/>
                  <a:pt x="4746723" y="4640980"/>
                  <a:pt x="4748119" y="4662282"/>
                </a:cubicBezTo>
                <a:cubicBezTo>
                  <a:pt x="4696376" y="4649495"/>
                  <a:pt x="4704934" y="4651568"/>
                  <a:pt x="4681435" y="4656529"/>
                </a:cubicBezTo>
                <a:lnTo>
                  <a:pt x="4655641" y="4662947"/>
                </a:lnTo>
                <a:lnTo>
                  <a:pt x="4568774" y="4659157"/>
                </a:lnTo>
                <a:lnTo>
                  <a:pt x="4561567" y="4664296"/>
                </a:lnTo>
                <a:lnTo>
                  <a:pt x="4544039" y="4665425"/>
                </a:lnTo>
                <a:lnTo>
                  <a:pt x="4537547" y="4666124"/>
                </a:lnTo>
                <a:lnTo>
                  <a:pt x="4533521" y="4663656"/>
                </a:lnTo>
                <a:cubicBezTo>
                  <a:pt x="4531131" y="4662547"/>
                  <a:pt x="4529356" y="4662473"/>
                  <a:pt x="4528079" y="4664277"/>
                </a:cubicBezTo>
                <a:cubicBezTo>
                  <a:pt x="4527877" y="4665254"/>
                  <a:pt x="4527677" y="4666231"/>
                  <a:pt x="4527476" y="4667208"/>
                </a:cubicBezTo>
                <a:lnTo>
                  <a:pt x="4493203" y="4670897"/>
                </a:lnTo>
                <a:lnTo>
                  <a:pt x="4246811" y="4676399"/>
                </a:lnTo>
                <a:cubicBezTo>
                  <a:pt x="4137387" y="4710859"/>
                  <a:pt x="4001444" y="4666072"/>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p:spPr>
      </p:pic>
      <p:pic>
        <p:nvPicPr>
          <p:cNvPr id="5" name="Picture 4" descr="A group of people standing in front of a white van&#10;&#10;Description automatically generated">
            <a:extLst>
              <a:ext uri="{FF2B5EF4-FFF2-40B4-BE49-F238E27FC236}">
                <a16:creationId xmlns:a16="http://schemas.microsoft.com/office/drawing/2014/main" id="{A3399108-E124-1BA3-6F7C-5F694F8A62F1}"/>
              </a:ext>
            </a:extLst>
          </p:cNvPr>
          <p:cNvPicPr>
            <a:picLocks noChangeAspect="1"/>
          </p:cNvPicPr>
          <p:nvPr/>
        </p:nvPicPr>
        <p:blipFill rotWithShape="1">
          <a:blip r:embed="rId3"/>
          <a:srcRect l="4592" t="16163" r="11602"/>
          <a:stretch/>
        </p:blipFill>
        <p:spPr>
          <a:xfrm>
            <a:off x="6159286" y="0"/>
            <a:ext cx="6096000" cy="4573727"/>
          </a:xfrm>
          <a:custGeom>
            <a:avLst/>
            <a:gdLst/>
            <a:ahLst/>
            <a:cxnLst/>
            <a:rect l="l" t="t" r="r" b="b"/>
            <a:pathLst>
              <a:path w="6096000" h="5455552">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57775" y="469980"/>
                  <a:pt x="3063039" y="478620"/>
                  <a:pt x="3083171" y="475230"/>
                </a:cubicBezTo>
                <a:cubicBezTo>
                  <a:pt x="3117108" y="477415"/>
                  <a:pt x="3095622" y="493457"/>
                  <a:pt x="3134778" y="480540"/>
                </a:cubicBezTo>
                <a:cubicBezTo>
                  <a:pt x="3124076" y="494276"/>
                  <a:pt x="3153178" y="476814"/>
                  <a:pt x="3173314" y="487873"/>
                </a:cubicBezTo>
                <a:cubicBezTo>
                  <a:pt x="3201556" y="479719"/>
                  <a:pt x="3230591" y="489990"/>
                  <a:pt x="3247734" y="491186"/>
                </a:cubicBezTo>
                <a:cubicBezTo>
                  <a:pt x="3264877" y="492382"/>
                  <a:pt x="3251612" y="496143"/>
                  <a:pt x="3276172" y="495050"/>
                </a:cubicBezTo>
                <a:lnTo>
                  <a:pt x="3310856" y="500586"/>
                </a:lnTo>
                <a:cubicBezTo>
                  <a:pt x="3309045" y="496015"/>
                  <a:pt x="3314063" y="497362"/>
                  <a:pt x="3327824" y="498077"/>
                </a:cubicBezTo>
                <a:lnTo>
                  <a:pt x="3364782" y="494003"/>
                </a:lnTo>
                <a:lnTo>
                  <a:pt x="3390144" y="498112"/>
                </a:lnTo>
                <a:cubicBezTo>
                  <a:pt x="3393544" y="497973"/>
                  <a:pt x="3417720" y="493499"/>
                  <a:pt x="3417235" y="489988"/>
                </a:cubicBezTo>
                <a:cubicBezTo>
                  <a:pt x="3443685" y="504716"/>
                  <a:pt x="3446332" y="495464"/>
                  <a:pt x="3473455" y="491710"/>
                </a:cubicBezTo>
                <a:cubicBezTo>
                  <a:pt x="3496710" y="493093"/>
                  <a:pt x="3476665" y="493558"/>
                  <a:pt x="3532861" y="495298"/>
                </a:cubicBezTo>
                <a:cubicBezTo>
                  <a:pt x="3554737" y="511467"/>
                  <a:pt x="3539011" y="483579"/>
                  <a:pt x="3581951" y="506221"/>
                </a:cubicBezTo>
                <a:cubicBezTo>
                  <a:pt x="3584053" y="504456"/>
                  <a:pt x="3610563" y="506075"/>
                  <a:pt x="3624438" y="507850"/>
                </a:cubicBezTo>
                <a:cubicBezTo>
                  <a:pt x="3638313" y="509625"/>
                  <a:pt x="3650849" y="507462"/>
                  <a:pt x="3665204" y="516874"/>
                </a:cubicBezTo>
                <a:cubicBezTo>
                  <a:pt x="3675692" y="519769"/>
                  <a:pt x="3656949" y="515532"/>
                  <a:pt x="3689747" y="520459"/>
                </a:cubicBezTo>
                <a:cubicBezTo>
                  <a:pt x="3722545" y="525386"/>
                  <a:pt x="3829449" y="542068"/>
                  <a:pt x="3861993" y="546434"/>
                </a:cubicBezTo>
                <a:cubicBezTo>
                  <a:pt x="3894537" y="550800"/>
                  <a:pt x="3871648" y="553364"/>
                  <a:pt x="3885009" y="553797"/>
                </a:cubicBezTo>
                <a:cubicBezTo>
                  <a:pt x="3898370" y="554230"/>
                  <a:pt x="3927139" y="547164"/>
                  <a:pt x="3942159" y="549034"/>
                </a:cubicBezTo>
                <a:cubicBezTo>
                  <a:pt x="3961015" y="550940"/>
                  <a:pt x="3963811" y="558241"/>
                  <a:pt x="3975129" y="557872"/>
                </a:cubicBezTo>
                <a:cubicBezTo>
                  <a:pt x="3985593" y="547655"/>
                  <a:pt x="3996704" y="547768"/>
                  <a:pt x="4014830" y="553964"/>
                </a:cubicBezTo>
                <a:cubicBezTo>
                  <a:pt x="4048643" y="556748"/>
                  <a:pt x="4048670" y="546238"/>
                  <a:pt x="4081323" y="547753"/>
                </a:cubicBezTo>
                <a:cubicBezTo>
                  <a:pt x="4095652" y="547174"/>
                  <a:pt x="4103318" y="550468"/>
                  <a:pt x="4127224" y="547194"/>
                </a:cubicBezTo>
                <a:cubicBezTo>
                  <a:pt x="4144245" y="547892"/>
                  <a:pt x="4178444" y="549648"/>
                  <a:pt x="4201489" y="539366"/>
                </a:cubicBezTo>
                <a:cubicBezTo>
                  <a:pt x="4226484" y="538057"/>
                  <a:pt x="4208332" y="537593"/>
                  <a:pt x="4235612" y="540183"/>
                </a:cubicBezTo>
                <a:cubicBezTo>
                  <a:pt x="4268938" y="540701"/>
                  <a:pt x="4282810" y="534470"/>
                  <a:pt x="4302068" y="535952"/>
                </a:cubicBezTo>
                <a:cubicBezTo>
                  <a:pt x="4314608" y="531697"/>
                  <a:pt x="4300406" y="536768"/>
                  <a:pt x="4348604" y="531427"/>
                </a:cubicBezTo>
                <a:cubicBezTo>
                  <a:pt x="4367706" y="540886"/>
                  <a:pt x="4384046" y="527950"/>
                  <a:pt x="4400391" y="529988"/>
                </a:cubicBezTo>
                <a:cubicBezTo>
                  <a:pt x="4426313" y="528954"/>
                  <a:pt x="4490025" y="529067"/>
                  <a:pt x="4513659" y="527603"/>
                </a:cubicBezTo>
                <a:cubicBezTo>
                  <a:pt x="4537293" y="526139"/>
                  <a:pt x="4512137" y="523958"/>
                  <a:pt x="4542198" y="521206"/>
                </a:cubicBezTo>
                <a:cubicBezTo>
                  <a:pt x="4597566" y="533455"/>
                  <a:pt x="4628464" y="511410"/>
                  <a:pt x="4684502" y="508712"/>
                </a:cubicBezTo>
                <a:cubicBezTo>
                  <a:pt x="4718519" y="491640"/>
                  <a:pt x="4742626" y="509374"/>
                  <a:pt x="4779821" y="496309"/>
                </a:cubicBezTo>
                <a:cubicBezTo>
                  <a:pt x="4804992" y="492314"/>
                  <a:pt x="4808648" y="496131"/>
                  <a:pt x="4822825" y="494266"/>
                </a:cubicBezTo>
                <a:cubicBezTo>
                  <a:pt x="4837002" y="492401"/>
                  <a:pt x="4852992" y="487905"/>
                  <a:pt x="4864884" y="485118"/>
                </a:cubicBezTo>
                <a:cubicBezTo>
                  <a:pt x="4871249" y="488756"/>
                  <a:pt x="4920720" y="482346"/>
                  <a:pt x="4919578" y="477542"/>
                </a:cubicBezTo>
                <a:cubicBezTo>
                  <a:pt x="4926928" y="479188"/>
                  <a:pt x="4947247" y="485560"/>
                  <a:pt x="4949541" y="477954"/>
                </a:cubicBezTo>
                <a:cubicBezTo>
                  <a:pt x="4987069" y="477873"/>
                  <a:pt x="5008152" y="476806"/>
                  <a:pt x="5040980" y="486944"/>
                </a:cubicBezTo>
                <a:cubicBezTo>
                  <a:pt x="5064311" y="490721"/>
                  <a:pt x="5048016" y="488694"/>
                  <a:pt x="5062537" y="491091"/>
                </a:cubicBezTo>
                <a:cubicBezTo>
                  <a:pt x="5077058" y="493488"/>
                  <a:pt x="5101248" y="489194"/>
                  <a:pt x="5124930" y="488624"/>
                </a:cubicBezTo>
                <a:cubicBezTo>
                  <a:pt x="5148941" y="488756"/>
                  <a:pt x="5176916" y="492838"/>
                  <a:pt x="5194697" y="494266"/>
                </a:cubicBezTo>
                <a:cubicBezTo>
                  <a:pt x="5212478" y="495694"/>
                  <a:pt x="5216720" y="495351"/>
                  <a:pt x="5231615" y="497193"/>
                </a:cubicBezTo>
                <a:cubicBezTo>
                  <a:pt x="5256471" y="493743"/>
                  <a:pt x="5277358" y="495561"/>
                  <a:pt x="5295973" y="502936"/>
                </a:cubicBezTo>
                <a:cubicBezTo>
                  <a:pt x="5310458" y="504829"/>
                  <a:pt x="5303034" y="509138"/>
                  <a:pt x="5313760" y="510935"/>
                </a:cubicBezTo>
                <a:cubicBezTo>
                  <a:pt x="5324486" y="512732"/>
                  <a:pt x="5331325" y="504608"/>
                  <a:pt x="5360330" y="506574"/>
                </a:cubicBezTo>
                <a:cubicBezTo>
                  <a:pt x="5370649" y="506971"/>
                  <a:pt x="5370304" y="514592"/>
                  <a:pt x="5392341" y="515697"/>
                </a:cubicBezTo>
                <a:cubicBezTo>
                  <a:pt x="5414378" y="516802"/>
                  <a:pt x="5502983" y="521559"/>
                  <a:pt x="5535415" y="522731"/>
                </a:cubicBezTo>
                <a:cubicBezTo>
                  <a:pt x="5567847" y="523903"/>
                  <a:pt x="5554717" y="520685"/>
                  <a:pt x="5570264" y="520350"/>
                </a:cubicBezTo>
                <a:cubicBezTo>
                  <a:pt x="5585811" y="520015"/>
                  <a:pt x="5604204" y="511612"/>
                  <a:pt x="5628698" y="520719"/>
                </a:cubicBezTo>
                <a:cubicBezTo>
                  <a:pt x="5647020" y="515874"/>
                  <a:pt x="5647491" y="526993"/>
                  <a:pt x="5667807" y="529861"/>
                </a:cubicBezTo>
                <a:cubicBezTo>
                  <a:pt x="5679016" y="533919"/>
                  <a:pt x="5693046" y="532742"/>
                  <a:pt x="5702300" y="535541"/>
                </a:cubicBezTo>
                <a:cubicBezTo>
                  <a:pt x="5711554" y="538340"/>
                  <a:pt x="5718870" y="538844"/>
                  <a:pt x="5725716" y="541891"/>
                </a:cubicBezTo>
                <a:cubicBezTo>
                  <a:pt x="5732562" y="544938"/>
                  <a:pt x="5734643" y="551045"/>
                  <a:pt x="5743374" y="553823"/>
                </a:cubicBezTo>
                <a:cubicBezTo>
                  <a:pt x="5752105" y="556601"/>
                  <a:pt x="5765759" y="561491"/>
                  <a:pt x="5775722" y="563322"/>
                </a:cubicBezTo>
                <a:cubicBezTo>
                  <a:pt x="5785685" y="565153"/>
                  <a:pt x="5784173" y="562319"/>
                  <a:pt x="5803154" y="564811"/>
                </a:cubicBezTo>
                <a:cubicBezTo>
                  <a:pt x="5834093" y="570132"/>
                  <a:pt x="5861956" y="573987"/>
                  <a:pt x="5896753" y="573511"/>
                </a:cubicBezTo>
                <a:cubicBezTo>
                  <a:pt x="5903276" y="583218"/>
                  <a:pt x="5913663" y="578812"/>
                  <a:pt x="5927554" y="573675"/>
                </a:cubicBezTo>
                <a:cubicBezTo>
                  <a:pt x="5953522" y="580755"/>
                  <a:pt x="5997380" y="586240"/>
                  <a:pt x="6041802" y="602069"/>
                </a:cubicBezTo>
                <a:cubicBezTo>
                  <a:pt x="6060710" y="611771"/>
                  <a:pt x="6064884" y="613437"/>
                  <a:pt x="6078434" y="616108"/>
                </a:cubicBezTo>
                <a:lnTo>
                  <a:pt x="6096000" y="619448"/>
                </a:lnTo>
                <a:lnTo>
                  <a:pt x="6096000" y="5455552"/>
                </a:lnTo>
                <a:lnTo>
                  <a:pt x="6069997" y="5451207"/>
                </a:lnTo>
                <a:cubicBezTo>
                  <a:pt x="6053823" y="5455294"/>
                  <a:pt x="6044686" y="5455132"/>
                  <a:pt x="6037984" y="5444964"/>
                </a:cubicBezTo>
                <a:cubicBezTo>
                  <a:pt x="5998377" y="5442843"/>
                  <a:pt x="5957550" y="5417208"/>
                  <a:pt x="5932185" y="5429303"/>
                </a:cubicBezTo>
                <a:cubicBezTo>
                  <a:pt x="5933795" y="5407890"/>
                  <a:pt x="5919598" y="5415926"/>
                  <a:pt x="5891978" y="5410773"/>
                </a:cubicBezTo>
                <a:cubicBezTo>
                  <a:pt x="5872223" y="5404775"/>
                  <a:pt x="5829555" y="5392164"/>
                  <a:pt x="5813654" y="5386399"/>
                </a:cubicBezTo>
                <a:cubicBezTo>
                  <a:pt x="5797753" y="5380634"/>
                  <a:pt x="5785570" y="5384842"/>
                  <a:pt x="5769613" y="5379294"/>
                </a:cubicBezTo>
                <a:cubicBezTo>
                  <a:pt x="5776777" y="5360980"/>
                  <a:pt x="5681621" y="5373475"/>
                  <a:pt x="5717914" y="5360029"/>
                </a:cubicBezTo>
                <a:cubicBezTo>
                  <a:pt x="5690732" y="5349118"/>
                  <a:pt x="5700727" y="5354575"/>
                  <a:pt x="5686355" y="5359511"/>
                </a:cubicBezTo>
                <a:cubicBezTo>
                  <a:pt x="5652173" y="5354756"/>
                  <a:pt x="5649150" y="5353330"/>
                  <a:pt x="5609707" y="5357833"/>
                </a:cubicBezTo>
                <a:cubicBezTo>
                  <a:pt x="5592195" y="5357127"/>
                  <a:pt x="5585993" y="5354659"/>
                  <a:pt x="5570413" y="5353209"/>
                </a:cubicBezTo>
                <a:cubicBezTo>
                  <a:pt x="5554833" y="5351759"/>
                  <a:pt x="5546238" y="5352814"/>
                  <a:pt x="5516227" y="5349136"/>
                </a:cubicBezTo>
                <a:cubicBezTo>
                  <a:pt x="5492490" y="5344525"/>
                  <a:pt x="5475257" y="5345814"/>
                  <a:pt x="5456088" y="5343158"/>
                </a:cubicBezTo>
                <a:cubicBezTo>
                  <a:pt x="5436918" y="5340503"/>
                  <a:pt x="5425237" y="5336331"/>
                  <a:pt x="5401214" y="5333202"/>
                </a:cubicBezTo>
                <a:cubicBezTo>
                  <a:pt x="5380590" y="5324458"/>
                  <a:pt x="5302803" y="5345416"/>
                  <a:pt x="5287223" y="5319212"/>
                </a:cubicBezTo>
                <a:cubicBezTo>
                  <a:pt x="5230819" y="5324494"/>
                  <a:pt x="5214860" y="5313910"/>
                  <a:pt x="5168498" y="5309267"/>
                </a:cubicBezTo>
                <a:cubicBezTo>
                  <a:pt x="5123665" y="5304413"/>
                  <a:pt x="5118021" y="5307363"/>
                  <a:pt x="5071189" y="5294765"/>
                </a:cubicBezTo>
                <a:cubicBezTo>
                  <a:pt x="5034607" y="5282205"/>
                  <a:pt x="5014978" y="5278240"/>
                  <a:pt x="4972297" y="5275521"/>
                </a:cubicBezTo>
                <a:cubicBezTo>
                  <a:pt x="4969126" y="5282935"/>
                  <a:pt x="4918210" y="5268072"/>
                  <a:pt x="4909975" y="5265882"/>
                </a:cubicBezTo>
                <a:cubicBezTo>
                  <a:pt x="4910918" y="5270758"/>
                  <a:pt x="4884027" y="5272900"/>
                  <a:pt x="4877057" y="5268795"/>
                </a:cubicBezTo>
                <a:cubicBezTo>
                  <a:pt x="4815399" y="5271659"/>
                  <a:pt x="4796579" y="5290311"/>
                  <a:pt x="4750368" y="5280515"/>
                </a:cubicBezTo>
                <a:cubicBezTo>
                  <a:pt x="4714297" y="5280446"/>
                  <a:pt x="4716019" y="5289985"/>
                  <a:pt x="4664197" y="5289876"/>
                </a:cubicBezTo>
                <a:cubicBezTo>
                  <a:pt x="4642396" y="5294034"/>
                  <a:pt x="4648926" y="5285802"/>
                  <a:pt x="4621801" y="5286109"/>
                </a:cubicBezTo>
                <a:cubicBezTo>
                  <a:pt x="4587181" y="5303707"/>
                  <a:pt x="4550367" y="5292240"/>
                  <a:pt x="4501450" y="5291718"/>
                </a:cubicBezTo>
                <a:cubicBezTo>
                  <a:pt x="4441618" y="5290413"/>
                  <a:pt x="4391602" y="5297669"/>
                  <a:pt x="4339538" y="5289896"/>
                </a:cubicBezTo>
                <a:cubicBezTo>
                  <a:pt x="4320399" y="5296143"/>
                  <a:pt x="4294824" y="5304547"/>
                  <a:pt x="4273798" y="5293687"/>
                </a:cubicBezTo>
                <a:cubicBezTo>
                  <a:pt x="4218595" y="5295417"/>
                  <a:pt x="4225039" y="5300366"/>
                  <a:pt x="4204001" y="5294046"/>
                </a:cubicBezTo>
                <a:cubicBezTo>
                  <a:pt x="4162118" y="5296469"/>
                  <a:pt x="4168874" y="5290927"/>
                  <a:pt x="4131013" y="5287923"/>
                </a:cubicBezTo>
                <a:cubicBezTo>
                  <a:pt x="4100184" y="5283304"/>
                  <a:pt x="4115521" y="5283729"/>
                  <a:pt x="4087000" y="5283169"/>
                </a:cubicBezTo>
                <a:cubicBezTo>
                  <a:pt x="4060034" y="5291706"/>
                  <a:pt x="4041568" y="5281154"/>
                  <a:pt x="4034328" y="5278941"/>
                </a:cubicBezTo>
                <a:cubicBezTo>
                  <a:pt x="4008845" y="5280382"/>
                  <a:pt x="3971113" y="5268624"/>
                  <a:pt x="3975385" y="5283804"/>
                </a:cubicBezTo>
                <a:cubicBezTo>
                  <a:pt x="3939593" y="5263231"/>
                  <a:pt x="3940927" y="5284115"/>
                  <a:pt x="3902682" y="5278816"/>
                </a:cubicBezTo>
                <a:cubicBezTo>
                  <a:pt x="3882526" y="5271283"/>
                  <a:pt x="3856417" y="5267233"/>
                  <a:pt x="3843763" y="5276642"/>
                </a:cubicBezTo>
                <a:cubicBezTo>
                  <a:pt x="3766863" y="5264696"/>
                  <a:pt x="3813381" y="5261088"/>
                  <a:pt x="3734981" y="5248544"/>
                </a:cubicBezTo>
                <a:cubicBezTo>
                  <a:pt x="3694311" y="5242227"/>
                  <a:pt x="3633976" y="5239795"/>
                  <a:pt x="3602355" y="5230777"/>
                </a:cubicBezTo>
                <a:cubicBezTo>
                  <a:pt x="3570735" y="5221759"/>
                  <a:pt x="3562983" y="5225833"/>
                  <a:pt x="3538517" y="5219315"/>
                </a:cubicBezTo>
                <a:cubicBezTo>
                  <a:pt x="3514052" y="5212798"/>
                  <a:pt x="3482747" y="5212305"/>
                  <a:pt x="3463058" y="5208965"/>
                </a:cubicBezTo>
                <a:cubicBezTo>
                  <a:pt x="3443369" y="5205624"/>
                  <a:pt x="3422900" y="5197673"/>
                  <a:pt x="3420380" y="5199276"/>
                </a:cubicBezTo>
                <a:cubicBezTo>
                  <a:pt x="3380714" y="5190779"/>
                  <a:pt x="3368868" y="5201274"/>
                  <a:pt x="3345184" y="5183516"/>
                </a:cubicBezTo>
                <a:cubicBezTo>
                  <a:pt x="3324916" y="5181274"/>
                  <a:pt x="3320333" y="5179327"/>
                  <a:pt x="3298771" y="5178904"/>
                </a:cubicBezTo>
                <a:cubicBezTo>
                  <a:pt x="3277209" y="5178481"/>
                  <a:pt x="3245843" y="5181014"/>
                  <a:pt x="3215809" y="5180977"/>
                </a:cubicBezTo>
                <a:cubicBezTo>
                  <a:pt x="3184688" y="5182696"/>
                  <a:pt x="3183910" y="5199151"/>
                  <a:pt x="3154917" y="5182487"/>
                </a:cubicBezTo>
                <a:cubicBezTo>
                  <a:pt x="3155210" y="5186026"/>
                  <a:pt x="3140142" y="5187176"/>
                  <a:pt x="3136265" y="5187060"/>
                </a:cubicBezTo>
                <a:lnTo>
                  <a:pt x="3105563" y="5188768"/>
                </a:lnTo>
                <a:lnTo>
                  <a:pt x="3102974" y="5183180"/>
                </a:lnTo>
                <a:cubicBezTo>
                  <a:pt x="3091506" y="5180875"/>
                  <a:pt x="3071814" y="5186387"/>
                  <a:pt x="3060354" y="5187376"/>
                </a:cubicBezTo>
                <a:lnTo>
                  <a:pt x="3034213" y="5189113"/>
                </a:lnTo>
                <a:lnTo>
                  <a:pt x="3024272" y="5188328"/>
                </a:lnTo>
                <a:lnTo>
                  <a:pt x="3020033" y="5188388"/>
                </a:lnTo>
                <a:lnTo>
                  <a:pt x="3009083" y="5184215"/>
                </a:lnTo>
                <a:cubicBezTo>
                  <a:pt x="2998901" y="5183170"/>
                  <a:pt x="2991286" y="5176456"/>
                  <a:pt x="2985198" y="5175435"/>
                </a:cubicBezTo>
                <a:cubicBezTo>
                  <a:pt x="2979110" y="5174414"/>
                  <a:pt x="2977314" y="5182166"/>
                  <a:pt x="2972552" y="5178092"/>
                </a:cubicBezTo>
                <a:cubicBezTo>
                  <a:pt x="2978585" y="5175121"/>
                  <a:pt x="2969122" y="5172700"/>
                  <a:pt x="2964948" y="5170542"/>
                </a:cubicBezTo>
                <a:lnTo>
                  <a:pt x="2927081" y="5167883"/>
                </a:lnTo>
                <a:cubicBezTo>
                  <a:pt x="2881315" y="5170765"/>
                  <a:pt x="2897505" y="5157632"/>
                  <a:pt x="2883507" y="5165948"/>
                </a:cubicBezTo>
                <a:cubicBezTo>
                  <a:pt x="2848802" y="5172562"/>
                  <a:pt x="2841183" y="5172540"/>
                  <a:pt x="2828808" y="5171024"/>
                </a:cubicBezTo>
                <a:cubicBezTo>
                  <a:pt x="2789723" y="5176358"/>
                  <a:pt x="2783598" y="5178552"/>
                  <a:pt x="2733350" y="5182954"/>
                </a:cubicBezTo>
                <a:cubicBezTo>
                  <a:pt x="2705294" y="5195484"/>
                  <a:pt x="2697276" y="5196299"/>
                  <a:pt x="2676026" y="5201528"/>
                </a:cubicBezTo>
                <a:cubicBezTo>
                  <a:pt x="2649850" y="5209688"/>
                  <a:pt x="2656777" y="5215631"/>
                  <a:pt x="2624966" y="5219503"/>
                </a:cubicBezTo>
                <a:cubicBezTo>
                  <a:pt x="2608822" y="5223802"/>
                  <a:pt x="2596717" y="5233960"/>
                  <a:pt x="2586657" y="5237693"/>
                </a:cubicBezTo>
                <a:cubicBezTo>
                  <a:pt x="2576598" y="5241426"/>
                  <a:pt x="2572560" y="5240215"/>
                  <a:pt x="2555604" y="5242950"/>
                </a:cubicBezTo>
                <a:cubicBezTo>
                  <a:pt x="2544327" y="5242024"/>
                  <a:pt x="2507818" y="5241999"/>
                  <a:pt x="2501014" y="5243732"/>
                </a:cubicBezTo>
                <a:cubicBezTo>
                  <a:pt x="2481627" y="5253849"/>
                  <a:pt x="2464234" y="5242512"/>
                  <a:pt x="2430333" y="5242347"/>
                </a:cubicBezTo>
                <a:lnTo>
                  <a:pt x="2390297" y="5243718"/>
                </a:lnTo>
                <a:cubicBezTo>
                  <a:pt x="2383025" y="5238323"/>
                  <a:pt x="2325738" y="5236407"/>
                  <a:pt x="2321676" y="5229096"/>
                </a:cubicBezTo>
                <a:cubicBezTo>
                  <a:pt x="2300682" y="5221752"/>
                  <a:pt x="2300605" y="5203239"/>
                  <a:pt x="2268081" y="5196194"/>
                </a:cubicBezTo>
                <a:cubicBezTo>
                  <a:pt x="2250549" y="5189151"/>
                  <a:pt x="2260291" y="5206888"/>
                  <a:pt x="2216485" y="5186836"/>
                </a:cubicBezTo>
                <a:cubicBezTo>
                  <a:pt x="2176812" y="5155811"/>
                  <a:pt x="2009284" y="5133290"/>
                  <a:pt x="2001494" y="5079343"/>
                </a:cubicBezTo>
                <a:cubicBezTo>
                  <a:pt x="1930452" y="5061834"/>
                  <a:pt x="1990088" y="5062662"/>
                  <a:pt x="1894629" y="5047832"/>
                </a:cubicBezTo>
                <a:cubicBezTo>
                  <a:pt x="1809963" y="5035276"/>
                  <a:pt x="1557661" y="5013588"/>
                  <a:pt x="1500237" y="4994679"/>
                </a:cubicBezTo>
                <a:cubicBezTo>
                  <a:pt x="1422590" y="4985100"/>
                  <a:pt x="1462550" y="4984560"/>
                  <a:pt x="1428745" y="4990358"/>
                </a:cubicBezTo>
                <a:cubicBezTo>
                  <a:pt x="1371818" y="4998904"/>
                  <a:pt x="1368586" y="4981591"/>
                  <a:pt x="1331117" y="4982813"/>
                </a:cubicBezTo>
                <a:cubicBezTo>
                  <a:pt x="1275392" y="4969813"/>
                  <a:pt x="1167811" y="4963517"/>
                  <a:pt x="1094400" y="4949677"/>
                </a:cubicBezTo>
                <a:cubicBezTo>
                  <a:pt x="1032555" y="4940283"/>
                  <a:pt x="1020613" y="4926459"/>
                  <a:pt x="960420" y="4921601"/>
                </a:cubicBezTo>
                <a:cubicBezTo>
                  <a:pt x="926461" y="4913284"/>
                  <a:pt x="907935" y="4932317"/>
                  <a:pt x="890651" y="4899776"/>
                </a:cubicBezTo>
                <a:cubicBezTo>
                  <a:pt x="868932" y="4886871"/>
                  <a:pt x="828943" y="4886321"/>
                  <a:pt x="792786" y="4879490"/>
                </a:cubicBezTo>
                <a:cubicBezTo>
                  <a:pt x="774601" y="4877972"/>
                  <a:pt x="755410" y="4883422"/>
                  <a:pt x="715957" y="4873155"/>
                </a:cubicBezTo>
                <a:cubicBezTo>
                  <a:pt x="685950" y="4865367"/>
                  <a:pt x="651097" y="4849744"/>
                  <a:pt x="647625" y="4870967"/>
                </a:cubicBezTo>
                <a:cubicBezTo>
                  <a:pt x="617175" y="4843306"/>
                  <a:pt x="628363" y="4862320"/>
                  <a:pt x="588833" y="4861867"/>
                </a:cubicBezTo>
                <a:cubicBezTo>
                  <a:pt x="485840" y="4832827"/>
                  <a:pt x="444489" y="4851587"/>
                  <a:pt x="366769" y="4836563"/>
                </a:cubicBezTo>
                <a:cubicBezTo>
                  <a:pt x="347086" y="4818158"/>
                  <a:pt x="343282" y="4863016"/>
                  <a:pt x="293285" y="4819988"/>
                </a:cubicBezTo>
                <a:cubicBezTo>
                  <a:pt x="289569" y="4822136"/>
                  <a:pt x="267030" y="4799681"/>
                  <a:pt x="251789" y="4793960"/>
                </a:cubicBezTo>
                <a:cubicBezTo>
                  <a:pt x="236548" y="4788239"/>
                  <a:pt x="215411" y="4786648"/>
                  <a:pt x="201835" y="4785664"/>
                </a:cubicBezTo>
                <a:cubicBezTo>
                  <a:pt x="188258" y="4784679"/>
                  <a:pt x="186209" y="4788050"/>
                  <a:pt x="170329" y="4788050"/>
                </a:cubicBezTo>
                <a:cubicBezTo>
                  <a:pt x="154448" y="4788050"/>
                  <a:pt x="132774" y="4775085"/>
                  <a:pt x="103478" y="4797957"/>
                </a:cubicBezTo>
                <a:cubicBezTo>
                  <a:pt x="89551" y="4796239"/>
                  <a:pt x="97852" y="4783571"/>
                  <a:pt x="86767" y="4777747"/>
                </a:cubicBezTo>
                <a:cubicBezTo>
                  <a:pt x="81225" y="4774835"/>
                  <a:pt x="72809" y="4772046"/>
                  <a:pt x="63762" y="4769537"/>
                </a:cubicBezTo>
                <a:lnTo>
                  <a:pt x="37001" y="4763022"/>
                </a:lnTo>
                <a:lnTo>
                  <a:pt x="37482" y="4761597"/>
                </a:lnTo>
                <a:cubicBezTo>
                  <a:pt x="35277" y="4760236"/>
                  <a:pt x="31697" y="4759001"/>
                  <a:pt x="30394" y="4758901"/>
                </a:cubicBezTo>
                <a:cubicBezTo>
                  <a:pt x="29091" y="4758801"/>
                  <a:pt x="30066" y="4759837"/>
                  <a:pt x="36971" y="4763015"/>
                </a:cubicBezTo>
                <a:lnTo>
                  <a:pt x="37001" y="4763022"/>
                </a:lnTo>
                <a:lnTo>
                  <a:pt x="36315" y="4765055"/>
                </a:lnTo>
                <a:cubicBezTo>
                  <a:pt x="32115" y="4765663"/>
                  <a:pt x="22886" y="4765389"/>
                  <a:pt x="4975" y="4763227"/>
                </a:cubicBezTo>
                <a:lnTo>
                  <a:pt x="0" y="4762420"/>
                </a:lnTo>
                <a:close/>
              </a:path>
            </a:pathLst>
          </a:custGeom>
        </p:spPr>
      </p:pic>
      <p:sp>
        <p:nvSpPr>
          <p:cNvPr id="2" name="TextBox 1">
            <a:extLst>
              <a:ext uri="{FF2B5EF4-FFF2-40B4-BE49-F238E27FC236}">
                <a16:creationId xmlns:a16="http://schemas.microsoft.com/office/drawing/2014/main" id="{A9878550-7A64-CEE0-23AD-6C7C11ED82B5}"/>
              </a:ext>
            </a:extLst>
          </p:cNvPr>
          <p:cNvSpPr txBox="1"/>
          <p:nvPr/>
        </p:nvSpPr>
        <p:spPr>
          <a:xfrm>
            <a:off x="3832335" y="6073169"/>
            <a:ext cx="3671261" cy="523220"/>
          </a:xfrm>
          <a:prstGeom prst="rect">
            <a:avLst/>
          </a:prstGeom>
          <a:noFill/>
        </p:spPr>
        <p:txBody>
          <a:bodyPr wrap="none" rtlCol="0">
            <a:spAutoFit/>
          </a:bodyPr>
          <a:lstStyle/>
          <a:p>
            <a:r>
              <a:rPr lang="en-US" sz="2800" dirty="0"/>
              <a:t>15 nights of round-trip </a:t>
            </a:r>
          </a:p>
        </p:txBody>
      </p:sp>
      <p:pic>
        <p:nvPicPr>
          <p:cNvPr id="6" name="Picture 5">
            <a:extLst>
              <a:ext uri="{FF2B5EF4-FFF2-40B4-BE49-F238E27FC236}">
                <a16:creationId xmlns:a16="http://schemas.microsoft.com/office/drawing/2014/main" id="{6199C107-AB93-4CB9-CEB5-A79900746AE3}"/>
              </a:ext>
            </a:extLst>
          </p:cNvPr>
          <p:cNvPicPr>
            <a:picLocks noChangeAspect="1"/>
          </p:cNvPicPr>
          <p:nvPr/>
        </p:nvPicPr>
        <p:blipFill>
          <a:blip r:embed="rId4"/>
          <a:stretch>
            <a:fillRect/>
          </a:stretch>
        </p:blipFill>
        <p:spPr>
          <a:xfrm>
            <a:off x="8121683" y="3804463"/>
            <a:ext cx="4091796" cy="3068847"/>
          </a:xfrm>
          <a:prstGeom prst="rect">
            <a:avLst/>
          </a:prstGeom>
        </p:spPr>
      </p:pic>
    </p:spTree>
    <p:extLst>
      <p:ext uri="{BB962C8B-B14F-4D97-AF65-F5344CB8AC3E}">
        <p14:creationId xmlns:p14="http://schemas.microsoft.com/office/powerpoint/2010/main" val="3377869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BFBDF69-301D-673B-C8F1-ED94C282E082}"/>
              </a:ext>
            </a:extLst>
          </p:cNvPr>
          <p:cNvGrpSpPr/>
          <p:nvPr/>
        </p:nvGrpSpPr>
        <p:grpSpPr>
          <a:xfrm>
            <a:off x="612976" y="0"/>
            <a:ext cx="10966048" cy="6898523"/>
            <a:chOff x="542218" y="-22785"/>
            <a:chExt cx="10966048" cy="6898523"/>
          </a:xfrm>
        </p:grpSpPr>
        <p:pic>
          <p:nvPicPr>
            <p:cNvPr id="2" name="Picture 1">
              <a:extLst>
                <a:ext uri="{FF2B5EF4-FFF2-40B4-BE49-F238E27FC236}">
                  <a16:creationId xmlns:a16="http://schemas.microsoft.com/office/drawing/2014/main" id="{3B19DDD2-FEBA-A5D7-2E9A-047FAEAE07DA}"/>
                </a:ext>
              </a:extLst>
            </p:cNvPr>
            <p:cNvPicPr>
              <a:picLocks noChangeAspect="1"/>
            </p:cNvPicPr>
            <p:nvPr/>
          </p:nvPicPr>
          <p:blipFill>
            <a:blip r:embed="rId2"/>
            <a:stretch>
              <a:fillRect/>
            </a:stretch>
          </p:blipFill>
          <p:spPr>
            <a:xfrm>
              <a:off x="542218" y="-22785"/>
              <a:ext cx="10966048" cy="6898523"/>
            </a:xfrm>
            <a:prstGeom prst="rect">
              <a:avLst/>
            </a:prstGeom>
          </p:spPr>
        </p:pic>
        <p:sp>
          <p:nvSpPr>
            <p:cNvPr id="4" name="TextBox 3">
              <a:extLst>
                <a:ext uri="{FF2B5EF4-FFF2-40B4-BE49-F238E27FC236}">
                  <a16:creationId xmlns:a16="http://schemas.microsoft.com/office/drawing/2014/main" id="{3E251FF2-8E4F-F57B-3388-DF2FFB61BC5C}"/>
                </a:ext>
              </a:extLst>
            </p:cNvPr>
            <p:cNvSpPr txBox="1"/>
            <p:nvPr/>
          </p:nvSpPr>
          <p:spPr>
            <a:xfrm>
              <a:off x="5803374" y="1664846"/>
              <a:ext cx="979242" cy="523220"/>
            </a:xfrm>
            <a:prstGeom prst="rect">
              <a:avLst/>
            </a:prstGeom>
            <a:noFill/>
          </p:spPr>
          <p:txBody>
            <a:bodyPr wrap="none" rtlCol="0">
              <a:spAutoFit/>
            </a:bodyPr>
            <a:lstStyle/>
            <a:p>
              <a:r>
                <a:rPr lang="en-US" sz="2800" dirty="0" err="1"/>
                <a:t>Buca</a:t>
              </a:r>
              <a:endParaRPr lang="en-US" sz="2800" dirty="0"/>
            </a:p>
          </p:txBody>
        </p:sp>
        <p:sp>
          <p:nvSpPr>
            <p:cNvPr id="6" name="TextBox 5">
              <a:extLst>
                <a:ext uri="{FF2B5EF4-FFF2-40B4-BE49-F238E27FC236}">
                  <a16:creationId xmlns:a16="http://schemas.microsoft.com/office/drawing/2014/main" id="{766EE455-1429-554D-F885-88CCFCE30FE0}"/>
                </a:ext>
              </a:extLst>
            </p:cNvPr>
            <p:cNvSpPr txBox="1"/>
            <p:nvPr/>
          </p:nvSpPr>
          <p:spPr>
            <a:xfrm>
              <a:off x="6690942" y="1501071"/>
              <a:ext cx="1778949" cy="523220"/>
            </a:xfrm>
            <a:prstGeom prst="rect">
              <a:avLst/>
            </a:prstGeom>
            <a:noFill/>
          </p:spPr>
          <p:txBody>
            <a:bodyPr wrap="none" rtlCol="0">
              <a:spAutoFit/>
            </a:bodyPr>
            <a:lstStyle/>
            <a:p>
              <a:r>
                <a:rPr lang="en-US" sz="2800" dirty="0" err="1"/>
                <a:t>Vatudamu</a:t>
              </a:r>
              <a:endParaRPr lang="en-US" sz="2800" dirty="0"/>
            </a:p>
          </p:txBody>
        </p:sp>
        <p:sp>
          <p:nvSpPr>
            <p:cNvPr id="11" name="TextBox 10">
              <a:extLst>
                <a:ext uri="{FF2B5EF4-FFF2-40B4-BE49-F238E27FC236}">
                  <a16:creationId xmlns:a16="http://schemas.microsoft.com/office/drawing/2014/main" id="{3B5B0704-F534-345A-5446-C0AEA79386A0}"/>
                </a:ext>
              </a:extLst>
            </p:cNvPr>
            <p:cNvSpPr txBox="1"/>
            <p:nvPr/>
          </p:nvSpPr>
          <p:spPr>
            <a:xfrm>
              <a:off x="9027325" y="1957541"/>
              <a:ext cx="2281907" cy="523220"/>
            </a:xfrm>
            <a:prstGeom prst="rect">
              <a:avLst/>
            </a:prstGeom>
            <a:noFill/>
          </p:spPr>
          <p:txBody>
            <a:bodyPr wrap="none" rtlCol="0">
              <a:spAutoFit/>
            </a:bodyPr>
            <a:lstStyle/>
            <a:p>
              <a:r>
                <a:rPr lang="en-US" sz="2800" dirty="0"/>
                <a:t>Vanua </a:t>
              </a:r>
              <a:r>
                <a:rPr lang="en-US" sz="2800" dirty="0" err="1"/>
                <a:t>Balavu</a:t>
              </a:r>
              <a:endParaRPr lang="en-US" sz="2800" dirty="0"/>
            </a:p>
          </p:txBody>
        </p:sp>
        <p:sp>
          <p:nvSpPr>
            <p:cNvPr id="12" name="Triangle 11">
              <a:extLst>
                <a:ext uri="{FF2B5EF4-FFF2-40B4-BE49-F238E27FC236}">
                  <a16:creationId xmlns:a16="http://schemas.microsoft.com/office/drawing/2014/main" id="{CDDDF4EA-657E-D195-3CBA-9417A9415E0F}"/>
                </a:ext>
              </a:extLst>
            </p:cNvPr>
            <p:cNvSpPr/>
            <p:nvPr/>
          </p:nvSpPr>
          <p:spPr>
            <a:xfrm>
              <a:off x="6009999" y="771680"/>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AC25E5E4-A697-E408-2D45-3CE76C5F5452}"/>
                </a:ext>
              </a:extLst>
            </p:cNvPr>
            <p:cNvSpPr>
              <a:spLocks/>
            </p:cNvSpPr>
            <p:nvPr/>
          </p:nvSpPr>
          <p:spPr>
            <a:xfrm>
              <a:off x="5954485" y="1325152"/>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4">
              <a:extLst>
                <a:ext uri="{FF2B5EF4-FFF2-40B4-BE49-F238E27FC236}">
                  <a16:creationId xmlns:a16="http://schemas.microsoft.com/office/drawing/2014/main" id="{056AA7C0-E768-7B01-91C3-FEFFDE7F08EC}"/>
                </a:ext>
              </a:extLst>
            </p:cNvPr>
            <p:cNvSpPr>
              <a:spLocks/>
            </p:cNvSpPr>
            <p:nvPr/>
          </p:nvSpPr>
          <p:spPr>
            <a:xfrm>
              <a:off x="6453783" y="1543245"/>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2C3219B1-D816-1426-101B-10874AF0E4D8}"/>
                </a:ext>
              </a:extLst>
            </p:cNvPr>
            <p:cNvSpPr>
              <a:spLocks/>
            </p:cNvSpPr>
            <p:nvPr/>
          </p:nvSpPr>
          <p:spPr>
            <a:xfrm>
              <a:off x="4665162" y="1957541"/>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6">
              <a:extLst>
                <a:ext uri="{FF2B5EF4-FFF2-40B4-BE49-F238E27FC236}">
                  <a16:creationId xmlns:a16="http://schemas.microsoft.com/office/drawing/2014/main" id="{110EA907-5336-7098-FDEA-8A14BB97090D}"/>
                </a:ext>
              </a:extLst>
            </p:cNvPr>
            <p:cNvSpPr>
              <a:spLocks/>
            </p:cNvSpPr>
            <p:nvPr/>
          </p:nvSpPr>
          <p:spPr>
            <a:xfrm>
              <a:off x="9460973" y="2545548"/>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A27E86CB-AB7B-A5CE-D978-0EC503FC58C9}"/>
                </a:ext>
              </a:extLst>
            </p:cNvPr>
            <p:cNvSpPr>
              <a:spLocks/>
            </p:cNvSpPr>
            <p:nvPr/>
          </p:nvSpPr>
          <p:spPr>
            <a:xfrm>
              <a:off x="2592927" y="2914880"/>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73126C7B-195A-3C65-3A3B-ED5D7B7F6667}"/>
                </a:ext>
              </a:extLst>
            </p:cNvPr>
            <p:cNvSpPr>
              <a:spLocks/>
            </p:cNvSpPr>
            <p:nvPr/>
          </p:nvSpPr>
          <p:spPr>
            <a:xfrm>
              <a:off x="4110345" y="4395427"/>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iangle 19">
              <a:extLst>
                <a:ext uri="{FF2B5EF4-FFF2-40B4-BE49-F238E27FC236}">
                  <a16:creationId xmlns:a16="http://schemas.microsoft.com/office/drawing/2014/main" id="{FA9415CF-6C9D-4AAE-384B-530EF6C6124F}"/>
                </a:ext>
              </a:extLst>
            </p:cNvPr>
            <p:cNvSpPr>
              <a:spLocks/>
            </p:cNvSpPr>
            <p:nvPr/>
          </p:nvSpPr>
          <p:spPr>
            <a:xfrm>
              <a:off x="3857022" y="3716553"/>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iangle 20">
              <a:extLst>
                <a:ext uri="{FF2B5EF4-FFF2-40B4-BE49-F238E27FC236}">
                  <a16:creationId xmlns:a16="http://schemas.microsoft.com/office/drawing/2014/main" id="{E633A768-2D5D-8132-2409-746A9099618C}"/>
                </a:ext>
              </a:extLst>
            </p:cNvPr>
            <p:cNvSpPr>
              <a:spLocks/>
            </p:cNvSpPr>
            <p:nvPr/>
          </p:nvSpPr>
          <p:spPr>
            <a:xfrm>
              <a:off x="4082134" y="4027771"/>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iangle 21">
              <a:extLst>
                <a:ext uri="{FF2B5EF4-FFF2-40B4-BE49-F238E27FC236}">
                  <a16:creationId xmlns:a16="http://schemas.microsoft.com/office/drawing/2014/main" id="{E40CE5A9-6DDD-42F9-FA28-EC50F7751211}"/>
                </a:ext>
              </a:extLst>
            </p:cNvPr>
            <p:cNvSpPr>
              <a:spLocks/>
            </p:cNvSpPr>
            <p:nvPr/>
          </p:nvSpPr>
          <p:spPr>
            <a:xfrm>
              <a:off x="4223649" y="4043299"/>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iangle 22">
              <a:extLst>
                <a:ext uri="{FF2B5EF4-FFF2-40B4-BE49-F238E27FC236}">
                  <a16:creationId xmlns:a16="http://schemas.microsoft.com/office/drawing/2014/main" id="{0CD67810-19ED-B6D5-B07D-00657F814A2E}"/>
                </a:ext>
              </a:extLst>
            </p:cNvPr>
            <p:cNvSpPr>
              <a:spLocks/>
            </p:cNvSpPr>
            <p:nvPr/>
          </p:nvSpPr>
          <p:spPr>
            <a:xfrm>
              <a:off x="4421233" y="4165516"/>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iangle 23">
              <a:extLst>
                <a:ext uri="{FF2B5EF4-FFF2-40B4-BE49-F238E27FC236}">
                  <a16:creationId xmlns:a16="http://schemas.microsoft.com/office/drawing/2014/main" id="{626CEE0E-5AEC-3A93-C79D-47E8D3D90F96}"/>
                </a:ext>
              </a:extLst>
            </p:cNvPr>
            <p:cNvSpPr>
              <a:spLocks/>
            </p:cNvSpPr>
            <p:nvPr/>
          </p:nvSpPr>
          <p:spPr>
            <a:xfrm>
              <a:off x="4302684" y="4318790"/>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iangle 24">
              <a:extLst>
                <a:ext uri="{FF2B5EF4-FFF2-40B4-BE49-F238E27FC236}">
                  <a16:creationId xmlns:a16="http://schemas.microsoft.com/office/drawing/2014/main" id="{A71B914C-CAD7-BB55-073F-3C6172762A44}"/>
                </a:ext>
              </a:extLst>
            </p:cNvPr>
            <p:cNvSpPr>
              <a:spLocks/>
            </p:cNvSpPr>
            <p:nvPr/>
          </p:nvSpPr>
          <p:spPr>
            <a:xfrm>
              <a:off x="4294406" y="3887401"/>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iangle 25">
              <a:extLst>
                <a:ext uri="{FF2B5EF4-FFF2-40B4-BE49-F238E27FC236}">
                  <a16:creationId xmlns:a16="http://schemas.microsoft.com/office/drawing/2014/main" id="{C4CBB70E-1AB5-3B82-CF7E-ED39225D881B}"/>
                </a:ext>
              </a:extLst>
            </p:cNvPr>
            <p:cNvSpPr>
              <a:spLocks/>
            </p:cNvSpPr>
            <p:nvPr/>
          </p:nvSpPr>
          <p:spPr>
            <a:xfrm>
              <a:off x="2227633" y="3255132"/>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iangle 26">
              <a:extLst>
                <a:ext uri="{FF2B5EF4-FFF2-40B4-BE49-F238E27FC236}">
                  <a16:creationId xmlns:a16="http://schemas.microsoft.com/office/drawing/2014/main" id="{FC859C89-78DB-2EC0-5489-9217CEC26868}"/>
                </a:ext>
              </a:extLst>
            </p:cNvPr>
            <p:cNvSpPr>
              <a:spLocks/>
            </p:cNvSpPr>
            <p:nvPr/>
          </p:nvSpPr>
          <p:spPr>
            <a:xfrm>
              <a:off x="2117228" y="3681818"/>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D03BD165-E754-E607-D7F0-75555C9449C2}"/>
                </a:ext>
              </a:extLst>
            </p:cNvPr>
            <p:cNvSpPr txBox="1"/>
            <p:nvPr/>
          </p:nvSpPr>
          <p:spPr>
            <a:xfrm>
              <a:off x="1415041" y="2262923"/>
              <a:ext cx="954107" cy="523220"/>
            </a:xfrm>
            <a:prstGeom prst="rect">
              <a:avLst/>
            </a:prstGeom>
            <a:noFill/>
          </p:spPr>
          <p:txBody>
            <a:bodyPr wrap="none" rtlCol="0">
              <a:spAutoFit/>
            </a:bodyPr>
            <a:lstStyle/>
            <a:p>
              <a:r>
                <a:rPr lang="en-US" sz="2800" dirty="0">
                  <a:highlight>
                    <a:srgbClr val="00FF00"/>
                  </a:highlight>
                </a:rPr>
                <a:t>2024</a:t>
              </a:r>
            </a:p>
          </p:txBody>
        </p:sp>
      </p:gr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0D89D9DB-5B4F-84F3-FF6D-CDB552DC8DC7}"/>
                  </a:ext>
                </a:extLst>
              </p14:cNvPr>
              <p14:cNvContentPartPr/>
              <p14:nvPr/>
            </p14:nvContentPartPr>
            <p14:xfrm>
              <a:off x="2047098" y="3791065"/>
              <a:ext cx="2076840" cy="881640"/>
            </p14:xfrm>
          </p:contentPart>
        </mc:Choice>
        <mc:Fallback xmlns="">
          <p:pic>
            <p:nvPicPr>
              <p:cNvPr id="8" name="Ink 7">
                <a:extLst>
                  <a:ext uri="{FF2B5EF4-FFF2-40B4-BE49-F238E27FC236}">
                    <a16:creationId xmlns:a16="http://schemas.microsoft.com/office/drawing/2014/main" id="{0D89D9DB-5B4F-84F3-FF6D-CDB552DC8DC7}"/>
                  </a:ext>
                </a:extLst>
              </p:cNvPr>
              <p:cNvPicPr/>
              <p:nvPr/>
            </p:nvPicPr>
            <p:blipFill>
              <a:blip r:embed="rId4"/>
              <a:stretch>
                <a:fillRect/>
              </a:stretch>
            </p:blipFill>
            <p:spPr>
              <a:xfrm>
                <a:off x="2029098" y="3755065"/>
                <a:ext cx="2112480" cy="953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E0594E05-D5CA-E13E-0291-0FC7E6BF4A75}"/>
                  </a:ext>
                </a:extLst>
              </p14:cNvPr>
              <p14:cNvContentPartPr/>
              <p14:nvPr/>
            </p14:nvContentPartPr>
            <p14:xfrm>
              <a:off x="2186418" y="-60575"/>
              <a:ext cx="360" cy="360"/>
            </p14:xfrm>
          </p:contentPart>
        </mc:Choice>
        <mc:Fallback xmlns="">
          <p:pic>
            <p:nvPicPr>
              <p:cNvPr id="9" name="Ink 8">
                <a:extLst>
                  <a:ext uri="{FF2B5EF4-FFF2-40B4-BE49-F238E27FC236}">
                    <a16:creationId xmlns:a16="http://schemas.microsoft.com/office/drawing/2014/main" id="{E0594E05-D5CA-E13E-0291-0FC7E6BF4A75}"/>
                  </a:ext>
                </a:extLst>
              </p:cNvPr>
              <p:cNvPicPr/>
              <p:nvPr/>
            </p:nvPicPr>
            <p:blipFill>
              <a:blip r:embed="rId6"/>
              <a:stretch>
                <a:fillRect/>
              </a:stretch>
            </p:blipFill>
            <p:spPr>
              <a:xfrm>
                <a:off x="2168778" y="-96575"/>
                <a:ext cx="36000" cy="72000"/>
              </a:xfrm>
              <a:prstGeom prst="rect">
                <a:avLst/>
              </a:prstGeom>
            </p:spPr>
          </p:pic>
        </mc:Fallback>
      </mc:AlternateContent>
      <p:sp>
        <p:nvSpPr>
          <p:cNvPr id="10" name="TextBox 9">
            <a:extLst>
              <a:ext uri="{FF2B5EF4-FFF2-40B4-BE49-F238E27FC236}">
                <a16:creationId xmlns:a16="http://schemas.microsoft.com/office/drawing/2014/main" id="{D03AB3DE-D955-C303-2D0B-512E2E566E7F}"/>
              </a:ext>
            </a:extLst>
          </p:cNvPr>
          <p:cNvSpPr txBox="1"/>
          <p:nvPr/>
        </p:nvSpPr>
        <p:spPr>
          <a:xfrm>
            <a:off x="1455709" y="4629661"/>
            <a:ext cx="2076840" cy="1200329"/>
          </a:xfrm>
          <a:prstGeom prst="rect">
            <a:avLst/>
          </a:prstGeom>
          <a:noFill/>
        </p:spPr>
        <p:txBody>
          <a:bodyPr wrap="square" rtlCol="0">
            <a:spAutoFit/>
          </a:bodyPr>
          <a:lstStyle/>
          <a:p>
            <a:r>
              <a:rPr lang="en-US" sz="2400" dirty="0"/>
              <a:t>3 ½ Hour Drive from Suva to Nadi</a:t>
            </a:r>
          </a:p>
        </p:txBody>
      </p:sp>
      <p:sp>
        <p:nvSpPr>
          <p:cNvPr id="14" name="TextBox 13">
            <a:extLst>
              <a:ext uri="{FF2B5EF4-FFF2-40B4-BE49-F238E27FC236}">
                <a16:creationId xmlns:a16="http://schemas.microsoft.com/office/drawing/2014/main" id="{EA39F6D7-9F19-942C-825A-A20102DC47E6}"/>
              </a:ext>
            </a:extLst>
          </p:cNvPr>
          <p:cNvSpPr txBox="1"/>
          <p:nvPr/>
        </p:nvSpPr>
        <p:spPr>
          <a:xfrm>
            <a:off x="6025243" y="3514479"/>
            <a:ext cx="4812847" cy="1569660"/>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We relocated from Suva to Nadi to conduct Second 3 week round of PIBC Classes </a:t>
            </a:r>
          </a:p>
        </p:txBody>
      </p:sp>
      <p:sp>
        <p:nvSpPr>
          <p:cNvPr id="31" name="TextBox 30">
            <a:extLst>
              <a:ext uri="{FF2B5EF4-FFF2-40B4-BE49-F238E27FC236}">
                <a16:creationId xmlns:a16="http://schemas.microsoft.com/office/drawing/2014/main" id="{43B9BB28-4F1F-E298-5C77-9F8ECCA38767}"/>
              </a:ext>
            </a:extLst>
          </p:cNvPr>
          <p:cNvSpPr txBox="1"/>
          <p:nvPr/>
        </p:nvSpPr>
        <p:spPr>
          <a:xfrm>
            <a:off x="6267185" y="5152736"/>
            <a:ext cx="3406061" cy="1200329"/>
          </a:xfrm>
          <a:prstGeom prst="rect">
            <a:avLst/>
          </a:prstGeom>
          <a:noFill/>
        </p:spPr>
        <p:txBody>
          <a:bodyPr wrap="none" rtlCol="0">
            <a:spAutoFit/>
          </a:bodyPr>
          <a:lstStyle/>
          <a:p>
            <a:r>
              <a:rPr lang="en-US" sz="3600" b="1" dirty="0"/>
              <a:t>Joshua – Esther</a:t>
            </a:r>
          </a:p>
          <a:p>
            <a:r>
              <a:rPr lang="en-US" sz="3600" b="1" dirty="0"/>
              <a:t>And Revelation</a:t>
            </a:r>
          </a:p>
        </p:txBody>
      </p:sp>
    </p:spTree>
    <p:extLst>
      <p:ext uri="{BB962C8B-B14F-4D97-AF65-F5344CB8AC3E}">
        <p14:creationId xmlns:p14="http://schemas.microsoft.com/office/powerpoint/2010/main" val="570847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A3C3F8-7FB6-741A-77BF-C14C5DA87348}"/>
              </a:ext>
            </a:extLst>
          </p:cNvPr>
          <p:cNvPicPr>
            <a:picLocks noChangeAspect="1"/>
          </p:cNvPicPr>
          <p:nvPr/>
        </p:nvPicPr>
        <p:blipFill rotWithShape="1">
          <a:blip r:embed="rId2"/>
          <a:srcRect l="-6955" t="19405" r="6960" b="28479"/>
          <a:stretch/>
        </p:blipFill>
        <p:spPr>
          <a:xfrm>
            <a:off x="2290303" y="0"/>
            <a:ext cx="7315558" cy="5083686"/>
          </a:xfrm>
          <a:prstGeom prst="rect">
            <a:avLst/>
          </a:prstGeom>
        </p:spPr>
      </p:pic>
      <p:pic>
        <p:nvPicPr>
          <p:cNvPr id="4" name="Picture 3">
            <a:extLst>
              <a:ext uri="{FF2B5EF4-FFF2-40B4-BE49-F238E27FC236}">
                <a16:creationId xmlns:a16="http://schemas.microsoft.com/office/drawing/2014/main" id="{82E7CA04-7160-2557-B2DF-00500EC33407}"/>
              </a:ext>
            </a:extLst>
          </p:cNvPr>
          <p:cNvPicPr>
            <a:picLocks noChangeAspect="1"/>
          </p:cNvPicPr>
          <p:nvPr/>
        </p:nvPicPr>
        <p:blipFill rotWithShape="1">
          <a:blip r:embed="rId3"/>
          <a:srcRect l="-172" t="22083" r="171" b="33691"/>
          <a:stretch/>
        </p:blipFill>
        <p:spPr>
          <a:xfrm>
            <a:off x="321689" y="2971800"/>
            <a:ext cx="11548622" cy="3830597"/>
          </a:xfrm>
          <a:prstGeom prst="rect">
            <a:avLst/>
          </a:prstGeom>
        </p:spPr>
      </p:pic>
      <p:pic>
        <p:nvPicPr>
          <p:cNvPr id="12" name="Picture 11">
            <a:extLst>
              <a:ext uri="{FF2B5EF4-FFF2-40B4-BE49-F238E27FC236}">
                <a16:creationId xmlns:a16="http://schemas.microsoft.com/office/drawing/2014/main" id="{67AFBF75-F3C8-A323-D8EA-D5FCC99423C2}"/>
              </a:ext>
            </a:extLst>
          </p:cNvPr>
          <p:cNvPicPr>
            <a:picLocks noChangeAspect="1"/>
          </p:cNvPicPr>
          <p:nvPr/>
        </p:nvPicPr>
        <p:blipFill rotWithShape="1">
          <a:blip r:embed="rId4"/>
          <a:srcRect t="18584" b="17560"/>
          <a:stretch/>
        </p:blipFill>
        <p:spPr>
          <a:xfrm>
            <a:off x="7991037" y="0"/>
            <a:ext cx="4241800" cy="3611529"/>
          </a:xfrm>
          <a:prstGeom prst="rect">
            <a:avLst/>
          </a:prstGeom>
        </p:spPr>
      </p:pic>
      <p:pic>
        <p:nvPicPr>
          <p:cNvPr id="10" name="Picture 9">
            <a:extLst>
              <a:ext uri="{FF2B5EF4-FFF2-40B4-BE49-F238E27FC236}">
                <a16:creationId xmlns:a16="http://schemas.microsoft.com/office/drawing/2014/main" id="{4D0D187A-698B-04A9-6A03-6E9153D68529}"/>
              </a:ext>
            </a:extLst>
          </p:cNvPr>
          <p:cNvPicPr>
            <a:picLocks noChangeAspect="1"/>
          </p:cNvPicPr>
          <p:nvPr/>
        </p:nvPicPr>
        <p:blipFill>
          <a:blip r:embed="rId5"/>
          <a:srcRect t="11173" r="-5" b="3400"/>
          <a:stretch/>
        </p:blipFill>
        <p:spPr>
          <a:xfrm>
            <a:off x="19624" y="0"/>
            <a:ext cx="3363190" cy="3830597"/>
          </a:xfrm>
          <a:prstGeom prst="rect">
            <a:avLst/>
          </a:prstGeom>
        </p:spPr>
      </p:pic>
      <p:sp>
        <p:nvSpPr>
          <p:cNvPr id="14" name="TextBox 13">
            <a:extLst>
              <a:ext uri="{FF2B5EF4-FFF2-40B4-BE49-F238E27FC236}">
                <a16:creationId xmlns:a16="http://schemas.microsoft.com/office/drawing/2014/main" id="{43E5691B-B75C-F40E-7CE3-450F5C796A33}"/>
              </a:ext>
            </a:extLst>
          </p:cNvPr>
          <p:cNvSpPr txBox="1"/>
          <p:nvPr/>
        </p:nvSpPr>
        <p:spPr>
          <a:xfrm>
            <a:off x="1214856" y="0"/>
            <a:ext cx="8230266" cy="646331"/>
          </a:xfrm>
          <a:prstGeom prst="rect">
            <a:avLst/>
          </a:prstGeom>
          <a:noFill/>
        </p:spPr>
        <p:txBody>
          <a:bodyPr wrap="none" rtlCol="0">
            <a:spAutoFit/>
          </a:bodyPr>
          <a:lstStyle/>
          <a:p>
            <a:r>
              <a:rPr lang="en-US" sz="3600" b="1" dirty="0">
                <a:highlight>
                  <a:srgbClr val="00FF00"/>
                </a:highlight>
                <a:latin typeface="Calibri" panose="020F0502020204030204" pitchFamily="34" charset="0"/>
                <a:cs typeface="Calibri" panose="020F0502020204030204" pitchFamily="34" charset="0"/>
              </a:rPr>
              <a:t>Lautoka Congregation hosted PIBC Classes</a:t>
            </a:r>
          </a:p>
        </p:txBody>
      </p:sp>
      <p:sp>
        <p:nvSpPr>
          <p:cNvPr id="15" name="TextBox 14">
            <a:extLst>
              <a:ext uri="{FF2B5EF4-FFF2-40B4-BE49-F238E27FC236}">
                <a16:creationId xmlns:a16="http://schemas.microsoft.com/office/drawing/2014/main" id="{AF3A3169-EB67-230E-9B11-57C87013F571}"/>
              </a:ext>
            </a:extLst>
          </p:cNvPr>
          <p:cNvSpPr txBox="1"/>
          <p:nvPr/>
        </p:nvSpPr>
        <p:spPr>
          <a:xfrm>
            <a:off x="3253407" y="2965198"/>
            <a:ext cx="4624664" cy="646331"/>
          </a:xfrm>
          <a:prstGeom prst="rect">
            <a:avLst/>
          </a:prstGeom>
          <a:noFill/>
        </p:spPr>
        <p:txBody>
          <a:bodyPr wrap="none" rtlCol="0">
            <a:spAutoFit/>
          </a:bodyPr>
          <a:lstStyle/>
          <a:p>
            <a:r>
              <a:rPr lang="en-US" sz="3600" b="1" dirty="0">
                <a:highlight>
                  <a:srgbClr val="00FF00"/>
                </a:highlight>
                <a:latin typeface="Calibri" panose="020F0502020204030204" pitchFamily="34" charset="0"/>
                <a:cs typeface="Calibri" panose="020F0502020204030204" pitchFamily="34" charset="0"/>
              </a:rPr>
              <a:t>Sala Receiving Diploma</a:t>
            </a:r>
          </a:p>
        </p:txBody>
      </p:sp>
      <p:sp>
        <p:nvSpPr>
          <p:cNvPr id="16" name="TextBox 15">
            <a:extLst>
              <a:ext uri="{FF2B5EF4-FFF2-40B4-BE49-F238E27FC236}">
                <a16:creationId xmlns:a16="http://schemas.microsoft.com/office/drawing/2014/main" id="{0306F7EC-9DB6-CC31-2D43-68E780FC1808}"/>
              </a:ext>
            </a:extLst>
          </p:cNvPr>
          <p:cNvSpPr txBox="1"/>
          <p:nvPr/>
        </p:nvSpPr>
        <p:spPr>
          <a:xfrm>
            <a:off x="1961727" y="5169997"/>
            <a:ext cx="8268546" cy="1754326"/>
          </a:xfrm>
          <a:prstGeom prst="rect">
            <a:avLst/>
          </a:prstGeom>
          <a:noFill/>
        </p:spPr>
        <p:txBody>
          <a:bodyPr wrap="none" rtlCol="0">
            <a:spAutoFit/>
          </a:bodyPr>
          <a:lstStyle/>
          <a:p>
            <a:pPr algn="ctr"/>
            <a:r>
              <a:rPr lang="en-US" sz="3600" b="1" dirty="0">
                <a:highlight>
                  <a:srgbClr val="00FF00"/>
                </a:highlight>
                <a:latin typeface="Calibri" panose="020F0502020204030204" pitchFamily="34" charset="0"/>
                <a:cs typeface="Calibri" panose="020F0502020204030204" pitchFamily="34" charset="0"/>
              </a:rPr>
              <a:t>Sala Receiving </a:t>
            </a:r>
            <a:r>
              <a:rPr lang="en-US" sz="3600" b="1" dirty="0" err="1">
                <a:highlight>
                  <a:srgbClr val="00FF00"/>
                </a:highlight>
                <a:latin typeface="Calibri" panose="020F0502020204030204" pitchFamily="34" charset="0"/>
                <a:cs typeface="Calibri" panose="020F0502020204030204" pitchFamily="34" charset="0"/>
              </a:rPr>
              <a:t>DiplomaRecord</a:t>
            </a:r>
            <a:r>
              <a:rPr lang="en-US" sz="3600" b="1" dirty="0">
                <a:highlight>
                  <a:srgbClr val="00FF00"/>
                </a:highlight>
                <a:latin typeface="Calibri" panose="020F0502020204030204" pitchFamily="34" charset="0"/>
                <a:cs typeface="Calibri" panose="020F0502020204030204" pitchFamily="34" charset="0"/>
              </a:rPr>
              <a:t> Attendance</a:t>
            </a:r>
          </a:p>
          <a:p>
            <a:pPr algn="ctr"/>
            <a:r>
              <a:rPr lang="en-US" sz="3600" b="1" dirty="0">
                <a:highlight>
                  <a:srgbClr val="00FF00"/>
                </a:highlight>
                <a:latin typeface="Calibri" panose="020F0502020204030204" pitchFamily="34" charset="0"/>
                <a:cs typeface="Calibri" panose="020F0502020204030204" pitchFamily="34" charset="0"/>
              </a:rPr>
              <a:t>Average 43</a:t>
            </a:r>
          </a:p>
          <a:p>
            <a:pPr algn="ctr"/>
            <a:r>
              <a:rPr lang="en-US" sz="3600" b="1" dirty="0">
                <a:highlight>
                  <a:srgbClr val="00FF00"/>
                </a:highlight>
                <a:latin typeface="Calibri" panose="020F0502020204030204" pitchFamily="34" charset="0"/>
                <a:cs typeface="Calibri" panose="020F0502020204030204" pitchFamily="34" charset="0"/>
              </a:rPr>
              <a:t>40 Received Credit</a:t>
            </a:r>
          </a:p>
        </p:txBody>
      </p:sp>
    </p:spTree>
    <p:extLst>
      <p:ext uri="{BB962C8B-B14F-4D97-AF65-F5344CB8AC3E}">
        <p14:creationId xmlns:p14="http://schemas.microsoft.com/office/powerpoint/2010/main" val="1865104032"/>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12F383F-B981-4BC3-9E2B-7BE938CE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240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AA485AD-076E-4077-A6E6-C3C9F0C39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D088DBDF-80D5-4FC0-8A54-9D660B728D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40000"/>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4" name="Rectangle 23">
            <a:extLst>
              <a:ext uri="{FF2B5EF4-FFF2-40B4-BE49-F238E27FC236}">
                <a16:creationId xmlns:a16="http://schemas.microsoft.com/office/drawing/2014/main" id="{58D235B8-3D10-493F-88AC-84BB404C1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7A70532D-90F2-2DD8-3985-C0080D2B3D6B}"/>
              </a:ext>
            </a:extLst>
          </p:cNvPr>
          <p:cNvPicPr>
            <a:picLocks noChangeAspect="1"/>
          </p:cNvPicPr>
          <p:nvPr/>
        </p:nvPicPr>
        <p:blipFill>
          <a:blip r:embed="rId3">
            <a:alphaModFix amt="60000"/>
          </a:blip>
          <a:srcRect t="11198" r="3" b="13817"/>
          <a:stretch/>
        </p:blipFill>
        <p:spPr>
          <a:xfrm>
            <a:off x="20" y="10"/>
            <a:ext cx="6097022" cy="3428990"/>
          </a:xfrm>
          <a:prstGeom prst="rect">
            <a:avLst/>
          </a:prstGeom>
        </p:spPr>
      </p:pic>
      <p:pic>
        <p:nvPicPr>
          <p:cNvPr id="4" name="Picture 3">
            <a:extLst>
              <a:ext uri="{FF2B5EF4-FFF2-40B4-BE49-F238E27FC236}">
                <a16:creationId xmlns:a16="http://schemas.microsoft.com/office/drawing/2014/main" id="{BAA98F53-F09D-96DF-A475-2C652641D431}"/>
              </a:ext>
            </a:extLst>
          </p:cNvPr>
          <p:cNvPicPr>
            <a:picLocks noChangeAspect="1"/>
          </p:cNvPicPr>
          <p:nvPr/>
        </p:nvPicPr>
        <p:blipFill>
          <a:blip r:embed="rId4">
            <a:alphaModFix amt="60000"/>
          </a:blip>
          <a:srcRect t="3142" b="21829"/>
          <a:stretch/>
        </p:blipFill>
        <p:spPr>
          <a:xfrm>
            <a:off x="6098422" y="10"/>
            <a:ext cx="6093578" cy="3428990"/>
          </a:xfrm>
          <a:prstGeom prst="rect">
            <a:avLst/>
          </a:prstGeom>
        </p:spPr>
      </p:pic>
      <p:pic>
        <p:nvPicPr>
          <p:cNvPr id="8" name="Picture 7">
            <a:extLst>
              <a:ext uri="{FF2B5EF4-FFF2-40B4-BE49-F238E27FC236}">
                <a16:creationId xmlns:a16="http://schemas.microsoft.com/office/drawing/2014/main" id="{B407FC3F-F040-C0DB-4280-2EF0588ED53B}"/>
              </a:ext>
            </a:extLst>
          </p:cNvPr>
          <p:cNvPicPr>
            <a:picLocks noChangeAspect="1"/>
          </p:cNvPicPr>
          <p:nvPr/>
        </p:nvPicPr>
        <p:blipFill>
          <a:blip r:embed="rId5">
            <a:alphaModFix amt="60000"/>
          </a:blip>
          <a:srcRect t="129" b="24841"/>
          <a:stretch/>
        </p:blipFill>
        <p:spPr>
          <a:xfrm>
            <a:off x="7328" y="3540202"/>
            <a:ext cx="6093578" cy="3317798"/>
          </a:xfrm>
          <a:prstGeom prst="rect">
            <a:avLst/>
          </a:prstGeom>
        </p:spPr>
      </p:pic>
      <p:pic>
        <p:nvPicPr>
          <p:cNvPr id="10" name="Picture 9">
            <a:extLst>
              <a:ext uri="{FF2B5EF4-FFF2-40B4-BE49-F238E27FC236}">
                <a16:creationId xmlns:a16="http://schemas.microsoft.com/office/drawing/2014/main" id="{CDB1F996-59E6-8795-4C59-CA1C69A82196}"/>
              </a:ext>
            </a:extLst>
          </p:cNvPr>
          <p:cNvPicPr>
            <a:picLocks noChangeAspect="1"/>
          </p:cNvPicPr>
          <p:nvPr/>
        </p:nvPicPr>
        <p:blipFill>
          <a:blip r:embed="rId6">
            <a:alphaModFix amt="60000"/>
          </a:blip>
          <a:srcRect t="24970"/>
          <a:stretch/>
        </p:blipFill>
        <p:spPr>
          <a:xfrm>
            <a:off x="6101860" y="3429000"/>
            <a:ext cx="6093578" cy="3429000"/>
          </a:xfrm>
          <a:prstGeom prst="rect">
            <a:avLst/>
          </a:prstGeom>
        </p:spPr>
      </p:pic>
      <p:sp>
        <p:nvSpPr>
          <p:cNvPr id="11" name="TextBox 10">
            <a:extLst>
              <a:ext uri="{FF2B5EF4-FFF2-40B4-BE49-F238E27FC236}">
                <a16:creationId xmlns:a16="http://schemas.microsoft.com/office/drawing/2014/main" id="{D93C011B-0E2F-311E-63F5-3E94CDC34E1F}"/>
              </a:ext>
            </a:extLst>
          </p:cNvPr>
          <p:cNvSpPr txBox="1"/>
          <p:nvPr/>
        </p:nvSpPr>
        <p:spPr>
          <a:xfrm>
            <a:off x="550503" y="111212"/>
            <a:ext cx="9801082" cy="797329"/>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4000" kern="1200" dirty="0">
                <a:solidFill>
                  <a:srgbClr val="FFFFFF"/>
                </a:solidFill>
                <a:highlight>
                  <a:srgbClr val="00FF00"/>
                </a:highlight>
                <a:latin typeface="+mj-lt"/>
                <a:ea typeface="+mj-ea"/>
                <a:cs typeface="+mj-cs"/>
              </a:rPr>
              <a:t>Ba Congregation</a:t>
            </a:r>
          </a:p>
        </p:txBody>
      </p:sp>
    </p:spTree>
    <p:extLst>
      <p:ext uri="{BB962C8B-B14F-4D97-AF65-F5344CB8AC3E}">
        <p14:creationId xmlns:p14="http://schemas.microsoft.com/office/powerpoint/2010/main" val="2077212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07118A-DE56-615E-E25C-BE20F0F7D077}"/>
              </a:ext>
            </a:extLst>
          </p:cNvPr>
          <p:cNvSpPr txBox="1"/>
          <p:nvPr/>
        </p:nvSpPr>
        <p:spPr>
          <a:xfrm>
            <a:off x="3639312" y="804672"/>
            <a:ext cx="655949" cy="369332"/>
          </a:xfrm>
          <a:prstGeom prst="rect">
            <a:avLst/>
          </a:prstGeom>
          <a:noFill/>
        </p:spPr>
        <p:txBody>
          <a:bodyPr wrap="none" rtlCol="0">
            <a:spAutoFit/>
          </a:bodyPr>
          <a:lstStyle/>
          <a:p>
            <a:r>
              <a:rPr lang="en-US"/>
              <a:t>Nadi</a:t>
            </a:r>
          </a:p>
        </p:txBody>
      </p:sp>
      <p:pic>
        <p:nvPicPr>
          <p:cNvPr id="4" name="Picture 3">
            <a:extLst>
              <a:ext uri="{FF2B5EF4-FFF2-40B4-BE49-F238E27FC236}">
                <a16:creationId xmlns:a16="http://schemas.microsoft.com/office/drawing/2014/main" id="{C117E82F-2175-5630-B596-0B6CDDB516FD}"/>
              </a:ext>
            </a:extLst>
          </p:cNvPr>
          <p:cNvPicPr>
            <a:picLocks noChangeAspect="1"/>
          </p:cNvPicPr>
          <p:nvPr/>
        </p:nvPicPr>
        <p:blipFill rotWithShape="1">
          <a:blip r:embed="rId2"/>
          <a:srcRect t="20695" b="-1"/>
          <a:stretch/>
        </p:blipFill>
        <p:spPr>
          <a:xfrm>
            <a:off x="0" y="0"/>
            <a:ext cx="12192000" cy="7251700"/>
          </a:xfrm>
          <a:prstGeom prst="rect">
            <a:avLst/>
          </a:prstGeom>
        </p:spPr>
      </p:pic>
      <p:sp>
        <p:nvSpPr>
          <p:cNvPr id="5" name="TextBox 4">
            <a:extLst>
              <a:ext uri="{FF2B5EF4-FFF2-40B4-BE49-F238E27FC236}">
                <a16:creationId xmlns:a16="http://schemas.microsoft.com/office/drawing/2014/main" id="{16BA4400-806F-C557-82BD-DE3596869BF3}"/>
              </a:ext>
            </a:extLst>
          </p:cNvPr>
          <p:cNvSpPr txBox="1"/>
          <p:nvPr/>
        </p:nvSpPr>
        <p:spPr>
          <a:xfrm>
            <a:off x="3433886" y="148269"/>
            <a:ext cx="4303550" cy="707886"/>
          </a:xfrm>
          <a:prstGeom prst="rect">
            <a:avLst/>
          </a:prstGeom>
          <a:noFill/>
        </p:spPr>
        <p:txBody>
          <a:bodyPr wrap="none" rtlCol="0">
            <a:spAutoFit/>
          </a:bodyPr>
          <a:lstStyle/>
          <a:p>
            <a:r>
              <a:rPr lang="en-US" sz="4000" dirty="0">
                <a:highlight>
                  <a:srgbClr val="00FF00"/>
                </a:highlight>
              </a:rPr>
              <a:t>Nadi Congregation</a:t>
            </a:r>
          </a:p>
        </p:txBody>
      </p:sp>
    </p:spTree>
    <p:extLst>
      <p:ext uri="{BB962C8B-B14F-4D97-AF65-F5344CB8AC3E}">
        <p14:creationId xmlns:p14="http://schemas.microsoft.com/office/powerpoint/2010/main" val="1769902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C2F45-B7D0-76A7-97EB-AF772BD06BFF}"/>
              </a:ext>
            </a:extLst>
          </p:cNvPr>
          <p:cNvSpPr txBox="1"/>
          <p:nvPr/>
        </p:nvSpPr>
        <p:spPr>
          <a:xfrm>
            <a:off x="2940908" y="704336"/>
            <a:ext cx="6072753" cy="3877985"/>
          </a:xfrm>
          <a:prstGeom prst="rect">
            <a:avLst/>
          </a:prstGeom>
          <a:noFill/>
        </p:spPr>
        <p:txBody>
          <a:bodyPr wrap="none" rtlCol="0">
            <a:spAutoFit/>
          </a:bodyPr>
          <a:lstStyle/>
          <a:p>
            <a:pPr algn="ctr"/>
            <a:r>
              <a:rPr lang="en-US" sz="6600" b="1" dirty="0">
                <a:latin typeface="Calibri" panose="020F0502020204030204" pitchFamily="34" charset="0"/>
                <a:cs typeface="Calibri" panose="020F0502020204030204" pitchFamily="34" charset="0"/>
              </a:rPr>
              <a:t>Thank you</a:t>
            </a:r>
          </a:p>
          <a:p>
            <a:pPr algn="ctr"/>
            <a:endParaRPr lang="en-US" sz="3600" b="1" dirty="0">
              <a:latin typeface="Calibri" panose="020F0502020204030204" pitchFamily="34" charset="0"/>
              <a:cs typeface="Calibri" panose="020F0502020204030204" pitchFamily="34" charset="0"/>
            </a:endParaRPr>
          </a:p>
          <a:p>
            <a:pPr algn="ctr"/>
            <a:r>
              <a:rPr lang="en-US" sz="3600" b="1" dirty="0">
                <a:latin typeface="Calibri" panose="020F0502020204030204" pitchFamily="34" charset="0"/>
                <a:cs typeface="Calibri" panose="020F0502020204030204" pitchFamily="34" charset="0"/>
              </a:rPr>
              <a:t>For your encouragement </a:t>
            </a:r>
          </a:p>
          <a:p>
            <a:pPr algn="ctr"/>
            <a:r>
              <a:rPr lang="en-US" sz="3600" b="1" dirty="0">
                <a:latin typeface="Calibri" panose="020F0502020204030204" pitchFamily="34" charset="0"/>
                <a:cs typeface="Calibri" panose="020F0502020204030204" pitchFamily="34" charset="0"/>
              </a:rPr>
              <a:t>your prayers</a:t>
            </a:r>
          </a:p>
          <a:p>
            <a:pPr algn="ctr"/>
            <a:r>
              <a:rPr lang="en-US" sz="3600" b="1" dirty="0">
                <a:latin typeface="Calibri" panose="020F0502020204030204" pitchFamily="34" charset="0"/>
                <a:cs typeface="Calibri" panose="020F0502020204030204" pitchFamily="34" charset="0"/>
              </a:rPr>
              <a:t>Your emails</a:t>
            </a:r>
          </a:p>
          <a:p>
            <a:pPr algn="ctr"/>
            <a:r>
              <a:rPr lang="en-US" sz="3600" b="1" dirty="0">
                <a:latin typeface="Calibri" panose="020F0502020204030204" pitchFamily="34" charset="0"/>
                <a:cs typeface="Calibri" panose="020F0502020204030204" pitchFamily="34" charset="0"/>
              </a:rPr>
              <a:t>Your support of Mission Works</a:t>
            </a:r>
          </a:p>
        </p:txBody>
      </p:sp>
    </p:spTree>
    <p:extLst>
      <p:ext uri="{BB962C8B-B14F-4D97-AF65-F5344CB8AC3E}">
        <p14:creationId xmlns:p14="http://schemas.microsoft.com/office/powerpoint/2010/main" val="1826199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2279A3-2FA5-B054-4AA0-83AA25949C69}"/>
              </a:ext>
            </a:extLst>
          </p:cNvPr>
          <p:cNvGrpSpPr/>
          <p:nvPr/>
        </p:nvGrpSpPr>
        <p:grpSpPr>
          <a:xfrm>
            <a:off x="1006415" y="-125083"/>
            <a:ext cx="10179170" cy="7108166"/>
            <a:chOff x="542218" y="-22785"/>
            <a:chExt cx="10966048" cy="6898523"/>
          </a:xfrm>
        </p:grpSpPr>
        <p:pic>
          <p:nvPicPr>
            <p:cNvPr id="3" name="Picture 2">
              <a:extLst>
                <a:ext uri="{FF2B5EF4-FFF2-40B4-BE49-F238E27FC236}">
                  <a16:creationId xmlns:a16="http://schemas.microsoft.com/office/drawing/2014/main" id="{715EEDC8-9ADF-E52E-4ACB-8025D88C3C08}"/>
                </a:ext>
              </a:extLst>
            </p:cNvPr>
            <p:cNvPicPr>
              <a:picLocks noChangeAspect="1"/>
            </p:cNvPicPr>
            <p:nvPr/>
          </p:nvPicPr>
          <p:blipFill>
            <a:blip r:embed="rId3"/>
            <a:stretch>
              <a:fillRect/>
            </a:stretch>
          </p:blipFill>
          <p:spPr>
            <a:xfrm>
              <a:off x="542218" y="-22785"/>
              <a:ext cx="10966048" cy="6898523"/>
            </a:xfrm>
            <a:prstGeom prst="rect">
              <a:avLst/>
            </a:prstGeom>
          </p:spPr>
        </p:pic>
        <p:sp>
          <p:nvSpPr>
            <p:cNvPr id="4" name="TextBox 3">
              <a:extLst>
                <a:ext uri="{FF2B5EF4-FFF2-40B4-BE49-F238E27FC236}">
                  <a16:creationId xmlns:a16="http://schemas.microsoft.com/office/drawing/2014/main" id="{9E99CBCB-AC23-7C12-D07F-639C9918D75A}"/>
                </a:ext>
              </a:extLst>
            </p:cNvPr>
            <p:cNvSpPr txBox="1"/>
            <p:nvPr/>
          </p:nvSpPr>
          <p:spPr>
            <a:xfrm>
              <a:off x="5803374" y="1664846"/>
              <a:ext cx="979242" cy="523220"/>
            </a:xfrm>
            <a:prstGeom prst="rect">
              <a:avLst/>
            </a:prstGeom>
            <a:noFill/>
          </p:spPr>
          <p:txBody>
            <a:bodyPr wrap="none" rtlCol="0">
              <a:spAutoFit/>
            </a:bodyPr>
            <a:lstStyle/>
            <a:p>
              <a:pPr defTabSz="457200">
                <a:spcAft>
                  <a:spcPts val="600"/>
                </a:spcAft>
              </a:pPr>
              <a:r>
                <a:rPr lang="en-US" sz="1400" kern="1200" err="1">
                  <a:solidFill>
                    <a:schemeClr val="tx1"/>
                  </a:solidFill>
                  <a:latin typeface="+mn-lt"/>
                  <a:ea typeface="+mn-ea"/>
                  <a:cs typeface="+mn-cs"/>
                </a:rPr>
                <a:t>Buca</a:t>
              </a:r>
              <a:endParaRPr lang="en-US" sz="2800"/>
            </a:p>
          </p:txBody>
        </p:sp>
        <p:sp>
          <p:nvSpPr>
            <p:cNvPr id="5" name="TextBox 4">
              <a:extLst>
                <a:ext uri="{FF2B5EF4-FFF2-40B4-BE49-F238E27FC236}">
                  <a16:creationId xmlns:a16="http://schemas.microsoft.com/office/drawing/2014/main" id="{D2D5CBE9-3F2F-094E-E687-835F582B3FDE}"/>
                </a:ext>
              </a:extLst>
            </p:cNvPr>
            <p:cNvSpPr txBox="1"/>
            <p:nvPr/>
          </p:nvSpPr>
          <p:spPr>
            <a:xfrm>
              <a:off x="6690942" y="1501071"/>
              <a:ext cx="1778949" cy="523220"/>
            </a:xfrm>
            <a:prstGeom prst="rect">
              <a:avLst/>
            </a:prstGeom>
            <a:noFill/>
          </p:spPr>
          <p:txBody>
            <a:bodyPr wrap="none" rtlCol="0">
              <a:spAutoFit/>
            </a:bodyPr>
            <a:lstStyle/>
            <a:p>
              <a:pPr defTabSz="457200">
                <a:spcAft>
                  <a:spcPts val="600"/>
                </a:spcAft>
              </a:pPr>
              <a:r>
                <a:rPr lang="en-US" sz="1400" kern="1200" err="1">
                  <a:solidFill>
                    <a:schemeClr val="tx1"/>
                  </a:solidFill>
                  <a:latin typeface="+mn-lt"/>
                  <a:ea typeface="+mn-ea"/>
                  <a:cs typeface="+mn-cs"/>
                </a:rPr>
                <a:t>Vatudamu</a:t>
              </a:r>
              <a:endParaRPr lang="en-US" sz="2800"/>
            </a:p>
          </p:txBody>
        </p:sp>
        <p:sp>
          <p:nvSpPr>
            <p:cNvPr id="6" name="TextBox 5">
              <a:extLst>
                <a:ext uri="{FF2B5EF4-FFF2-40B4-BE49-F238E27FC236}">
                  <a16:creationId xmlns:a16="http://schemas.microsoft.com/office/drawing/2014/main" id="{385480DE-6AF6-EE8A-7EB9-CFC380B9D0F2}"/>
                </a:ext>
              </a:extLst>
            </p:cNvPr>
            <p:cNvSpPr txBox="1"/>
            <p:nvPr/>
          </p:nvSpPr>
          <p:spPr>
            <a:xfrm>
              <a:off x="5009317" y="4080245"/>
              <a:ext cx="5120447" cy="1239602"/>
            </a:xfrm>
            <a:prstGeom prst="rect">
              <a:avLst/>
            </a:prstGeom>
            <a:noFill/>
          </p:spPr>
          <p:txBody>
            <a:bodyPr wrap="square" rtlCol="0">
              <a:spAutoFit/>
            </a:bodyPr>
            <a:lstStyle/>
            <a:p>
              <a:pPr defTabSz="457200">
                <a:spcAft>
                  <a:spcPts val="600"/>
                </a:spcAft>
              </a:pPr>
              <a:r>
                <a:rPr lang="en-US" sz="2400" kern="1200" dirty="0">
                  <a:solidFill>
                    <a:schemeClr val="tx1"/>
                  </a:solidFill>
                  <a:latin typeface="+mn-lt"/>
                  <a:ea typeface="+mn-ea"/>
                  <a:cs typeface="+mn-cs"/>
                </a:rPr>
                <a:t>Only 3 fights a week 9 seat aircraft </a:t>
              </a:r>
              <a:r>
                <a:rPr lang="en-US" sz="2400" dirty="0"/>
                <a:t>w</a:t>
              </a:r>
              <a:r>
                <a:rPr lang="en-US" sz="2400" kern="1200" dirty="0">
                  <a:solidFill>
                    <a:schemeClr val="tx1"/>
                  </a:solidFill>
                  <a:latin typeface="+mn-lt"/>
                  <a:ea typeface="+mn-ea"/>
                  <a:cs typeface="+mn-cs"/>
                </a:rPr>
                <a:t>eather permitting</a:t>
              </a:r>
            </a:p>
            <a:p>
              <a:pPr defTabSz="457200">
                <a:spcAft>
                  <a:spcPts val="600"/>
                </a:spcAft>
              </a:pPr>
              <a:r>
                <a:rPr lang="en-US" sz="2400" dirty="0"/>
                <a:t>Or a 3 day trip on cargo vessel</a:t>
              </a:r>
              <a:endParaRPr lang="en-US" sz="4400" dirty="0"/>
            </a:p>
          </p:txBody>
        </p:sp>
        <p:sp>
          <p:nvSpPr>
            <p:cNvPr id="7" name="TextBox 6">
              <a:extLst>
                <a:ext uri="{FF2B5EF4-FFF2-40B4-BE49-F238E27FC236}">
                  <a16:creationId xmlns:a16="http://schemas.microsoft.com/office/drawing/2014/main" id="{A60EE5C3-0871-1261-7E7B-320328D159EF}"/>
                </a:ext>
              </a:extLst>
            </p:cNvPr>
            <p:cNvSpPr txBox="1"/>
            <p:nvPr/>
          </p:nvSpPr>
          <p:spPr>
            <a:xfrm>
              <a:off x="9027325" y="1957541"/>
              <a:ext cx="2281907" cy="523220"/>
            </a:xfrm>
            <a:prstGeom prst="rect">
              <a:avLst/>
            </a:prstGeom>
            <a:noFill/>
          </p:spPr>
          <p:txBody>
            <a:bodyPr wrap="none" rtlCol="0">
              <a:spAutoFit/>
            </a:bodyPr>
            <a:lstStyle/>
            <a:p>
              <a:pPr defTabSz="457200">
                <a:spcAft>
                  <a:spcPts val="600"/>
                </a:spcAft>
              </a:pPr>
              <a:r>
                <a:rPr lang="en-US" sz="1400" kern="1200">
                  <a:solidFill>
                    <a:schemeClr val="tx1"/>
                  </a:solidFill>
                  <a:latin typeface="+mn-lt"/>
                  <a:ea typeface="+mn-ea"/>
                  <a:cs typeface="+mn-cs"/>
                </a:rPr>
                <a:t>Vanua </a:t>
              </a:r>
              <a:r>
                <a:rPr lang="en-US" sz="1400" kern="1200" err="1">
                  <a:solidFill>
                    <a:schemeClr val="tx1"/>
                  </a:solidFill>
                  <a:latin typeface="+mn-lt"/>
                  <a:ea typeface="+mn-ea"/>
                  <a:cs typeface="+mn-cs"/>
                </a:rPr>
                <a:t>Balavu</a:t>
              </a:r>
              <a:endParaRPr lang="en-US" sz="2800"/>
            </a:p>
          </p:txBody>
        </p:sp>
        <p:sp>
          <p:nvSpPr>
            <p:cNvPr id="8" name="Triangle 7">
              <a:extLst>
                <a:ext uri="{FF2B5EF4-FFF2-40B4-BE49-F238E27FC236}">
                  <a16:creationId xmlns:a16="http://schemas.microsoft.com/office/drawing/2014/main" id="{065C1CDC-3F70-D511-3D37-3AF62EE95078}"/>
                </a:ext>
              </a:extLst>
            </p:cNvPr>
            <p:cNvSpPr/>
            <p:nvPr/>
          </p:nvSpPr>
          <p:spPr>
            <a:xfrm>
              <a:off x="6009999" y="771680"/>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BEAA8569-704D-3785-6F44-D1048CDB1AE5}"/>
                </a:ext>
              </a:extLst>
            </p:cNvPr>
            <p:cNvSpPr>
              <a:spLocks/>
            </p:cNvSpPr>
            <p:nvPr/>
          </p:nvSpPr>
          <p:spPr>
            <a:xfrm>
              <a:off x="5954485" y="1325152"/>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62134D3A-DCAE-7424-947C-FD065DE27745}"/>
                </a:ext>
              </a:extLst>
            </p:cNvPr>
            <p:cNvSpPr>
              <a:spLocks/>
            </p:cNvSpPr>
            <p:nvPr/>
          </p:nvSpPr>
          <p:spPr>
            <a:xfrm>
              <a:off x="6453783" y="1543245"/>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6040D62E-4E1B-37C2-6CA1-2F0EF3EABE0B}"/>
                </a:ext>
              </a:extLst>
            </p:cNvPr>
            <p:cNvSpPr>
              <a:spLocks/>
            </p:cNvSpPr>
            <p:nvPr/>
          </p:nvSpPr>
          <p:spPr>
            <a:xfrm>
              <a:off x="4665162" y="1957541"/>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9176DBF1-4768-610A-B406-6AFB86339277}"/>
                </a:ext>
              </a:extLst>
            </p:cNvPr>
            <p:cNvSpPr>
              <a:spLocks/>
            </p:cNvSpPr>
            <p:nvPr/>
          </p:nvSpPr>
          <p:spPr>
            <a:xfrm>
              <a:off x="9460973" y="2545548"/>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23F4FAB1-8D0A-25F5-D292-9972985CFBAC}"/>
                </a:ext>
              </a:extLst>
            </p:cNvPr>
            <p:cNvSpPr>
              <a:spLocks/>
            </p:cNvSpPr>
            <p:nvPr/>
          </p:nvSpPr>
          <p:spPr>
            <a:xfrm>
              <a:off x="2592927" y="2914880"/>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a:extLst>
                <a:ext uri="{FF2B5EF4-FFF2-40B4-BE49-F238E27FC236}">
                  <a16:creationId xmlns:a16="http://schemas.microsoft.com/office/drawing/2014/main" id="{75B79456-29E1-476D-B40A-D392BE7FE947}"/>
                </a:ext>
              </a:extLst>
            </p:cNvPr>
            <p:cNvSpPr>
              <a:spLocks/>
            </p:cNvSpPr>
            <p:nvPr/>
          </p:nvSpPr>
          <p:spPr>
            <a:xfrm>
              <a:off x="4110345" y="4395427"/>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4">
              <a:extLst>
                <a:ext uri="{FF2B5EF4-FFF2-40B4-BE49-F238E27FC236}">
                  <a16:creationId xmlns:a16="http://schemas.microsoft.com/office/drawing/2014/main" id="{CF69B980-37CB-AF98-A658-0E3E64C9FB0B}"/>
                </a:ext>
              </a:extLst>
            </p:cNvPr>
            <p:cNvSpPr>
              <a:spLocks/>
            </p:cNvSpPr>
            <p:nvPr/>
          </p:nvSpPr>
          <p:spPr>
            <a:xfrm>
              <a:off x="3857022" y="3716553"/>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5A9E281F-7B44-3828-2C0A-A078555F8C33}"/>
                </a:ext>
              </a:extLst>
            </p:cNvPr>
            <p:cNvSpPr>
              <a:spLocks/>
            </p:cNvSpPr>
            <p:nvPr/>
          </p:nvSpPr>
          <p:spPr>
            <a:xfrm>
              <a:off x="4082134" y="4027771"/>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6">
              <a:extLst>
                <a:ext uri="{FF2B5EF4-FFF2-40B4-BE49-F238E27FC236}">
                  <a16:creationId xmlns:a16="http://schemas.microsoft.com/office/drawing/2014/main" id="{31ED83E2-2928-F8CD-755E-EE9FC5EF060E}"/>
                </a:ext>
              </a:extLst>
            </p:cNvPr>
            <p:cNvSpPr>
              <a:spLocks/>
            </p:cNvSpPr>
            <p:nvPr/>
          </p:nvSpPr>
          <p:spPr>
            <a:xfrm>
              <a:off x="4223649" y="4043299"/>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87502408-ED13-7903-19D1-3E94EC538DB2}"/>
                </a:ext>
              </a:extLst>
            </p:cNvPr>
            <p:cNvSpPr>
              <a:spLocks/>
            </p:cNvSpPr>
            <p:nvPr/>
          </p:nvSpPr>
          <p:spPr>
            <a:xfrm>
              <a:off x="4421233" y="4165516"/>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43170A46-53EF-2C93-01A4-76182008924F}"/>
                </a:ext>
              </a:extLst>
            </p:cNvPr>
            <p:cNvSpPr>
              <a:spLocks/>
            </p:cNvSpPr>
            <p:nvPr/>
          </p:nvSpPr>
          <p:spPr>
            <a:xfrm>
              <a:off x="4302684" y="4318790"/>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iangle 19">
              <a:extLst>
                <a:ext uri="{FF2B5EF4-FFF2-40B4-BE49-F238E27FC236}">
                  <a16:creationId xmlns:a16="http://schemas.microsoft.com/office/drawing/2014/main" id="{C05766ED-10B2-65C9-C7D4-FA39E141B4AF}"/>
                </a:ext>
              </a:extLst>
            </p:cNvPr>
            <p:cNvSpPr>
              <a:spLocks/>
            </p:cNvSpPr>
            <p:nvPr/>
          </p:nvSpPr>
          <p:spPr>
            <a:xfrm>
              <a:off x="4294406" y="3887401"/>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iangle 20">
              <a:extLst>
                <a:ext uri="{FF2B5EF4-FFF2-40B4-BE49-F238E27FC236}">
                  <a16:creationId xmlns:a16="http://schemas.microsoft.com/office/drawing/2014/main" id="{C1FC41A6-DC30-0252-BB9D-C5D0D8D8F7B2}"/>
                </a:ext>
              </a:extLst>
            </p:cNvPr>
            <p:cNvSpPr>
              <a:spLocks/>
            </p:cNvSpPr>
            <p:nvPr/>
          </p:nvSpPr>
          <p:spPr>
            <a:xfrm>
              <a:off x="2227633" y="3255132"/>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iangle 21">
              <a:extLst>
                <a:ext uri="{FF2B5EF4-FFF2-40B4-BE49-F238E27FC236}">
                  <a16:creationId xmlns:a16="http://schemas.microsoft.com/office/drawing/2014/main" id="{688AE18F-C52B-F376-5278-A6C31BD64B3F}"/>
                </a:ext>
              </a:extLst>
            </p:cNvPr>
            <p:cNvSpPr>
              <a:spLocks/>
            </p:cNvSpPr>
            <p:nvPr/>
          </p:nvSpPr>
          <p:spPr>
            <a:xfrm>
              <a:off x="2117228" y="3681818"/>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EF43A17-E15B-8AFD-6A55-F8833BDDB465}"/>
                </a:ext>
              </a:extLst>
            </p:cNvPr>
            <p:cNvSpPr txBox="1"/>
            <p:nvPr/>
          </p:nvSpPr>
          <p:spPr>
            <a:xfrm>
              <a:off x="882768" y="2257874"/>
              <a:ext cx="2302330" cy="448049"/>
            </a:xfrm>
            <a:prstGeom prst="rect">
              <a:avLst/>
            </a:prstGeom>
            <a:noFill/>
          </p:spPr>
          <p:txBody>
            <a:bodyPr wrap="none" rtlCol="0">
              <a:spAutoFit/>
            </a:bodyPr>
            <a:lstStyle/>
            <a:p>
              <a:pPr defTabSz="457200">
                <a:spcAft>
                  <a:spcPts val="600"/>
                </a:spcAft>
              </a:pPr>
              <a:r>
                <a:rPr lang="en-US" sz="2400" kern="1200">
                  <a:solidFill>
                    <a:schemeClr val="tx1"/>
                  </a:solidFill>
                  <a:highlight>
                    <a:srgbClr val="00FF00"/>
                  </a:highlight>
                  <a:latin typeface="+mn-lt"/>
                  <a:ea typeface="+mn-ea"/>
                  <a:cs typeface="+mn-cs"/>
                </a:rPr>
                <a:t>2017 and 2024</a:t>
              </a:r>
              <a:endParaRPr lang="en-US" sz="4400">
                <a:highlight>
                  <a:srgbClr val="00FF00"/>
                </a:highlight>
              </a:endParaRPr>
            </a:p>
          </p:txBody>
        </p:sp>
      </p:grpSp>
      <p:pic>
        <p:nvPicPr>
          <p:cNvPr id="26" name="Picture 25" descr="Two men looking at something&#10;&#10;Description automatically generated">
            <a:extLst>
              <a:ext uri="{FF2B5EF4-FFF2-40B4-BE49-F238E27FC236}">
                <a16:creationId xmlns:a16="http://schemas.microsoft.com/office/drawing/2014/main" id="{3D709203-B33D-BF30-B263-03BA9D995E23}"/>
              </a:ext>
            </a:extLst>
          </p:cNvPr>
          <p:cNvPicPr>
            <a:picLocks noChangeAspect="1"/>
          </p:cNvPicPr>
          <p:nvPr/>
        </p:nvPicPr>
        <p:blipFill>
          <a:blip r:embed="rId4"/>
          <a:srcRect r="3" b="18467"/>
          <a:stretch/>
        </p:blipFill>
        <p:spPr>
          <a:xfrm>
            <a:off x="408482" y="552705"/>
            <a:ext cx="3470488" cy="2122258"/>
          </a:xfrm>
          <a:prstGeom prst="rect">
            <a:avLst/>
          </a:prstGeom>
        </p:spPr>
      </p:pic>
      <p:sp>
        <p:nvSpPr>
          <p:cNvPr id="27" name="Title 1">
            <a:extLst>
              <a:ext uri="{FF2B5EF4-FFF2-40B4-BE49-F238E27FC236}">
                <a16:creationId xmlns:a16="http://schemas.microsoft.com/office/drawing/2014/main" id="{5815C14F-293D-5C2A-5008-69985FF69AAE}"/>
              </a:ext>
            </a:extLst>
          </p:cNvPr>
          <p:cNvSpPr txBox="1">
            <a:spLocks/>
          </p:cNvSpPr>
          <p:nvPr/>
        </p:nvSpPr>
        <p:spPr>
          <a:xfrm>
            <a:off x="921492" y="2618422"/>
            <a:ext cx="2048829" cy="102414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latin typeface="Calibri" panose="020F0502020204030204" pitchFamily="34" charset="0"/>
                <a:cs typeface="Calibri" panose="020F0502020204030204" pitchFamily="34" charset="0"/>
              </a:rPr>
              <a:t>Joni Kali</a:t>
            </a:r>
          </a:p>
        </p:txBody>
      </p:sp>
      <p:cxnSp>
        <p:nvCxnSpPr>
          <p:cNvPr id="29" name="Straight Arrow Connector 28">
            <a:extLst>
              <a:ext uri="{FF2B5EF4-FFF2-40B4-BE49-F238E27FC236}">
                <a16:creationId xmlns:a16="http://schemas.microsoft.com/office/drawing/2014/main" id="{FEAE7927-9368-71A6-D84C-D988DF8FB292}"/>
              </a:ext>
            </a:extLst>
          </p:cNvPr>
          <p:cNvCxnSpPr/>
          <p:nvPr/>
        </p:nvCxnSpPr>
        <p:spPr>
          <a:xfrm flipV="1">
            <a:off x="4864100" y="2674963"/>
            <a:ext cx="4305300" cy="1414437"/>
          </a:xfrm>
          <a:prstGeom prst="straightConnector1">
            <a:avLst/>
          </a:prstGeom>
          <a:ln w="101600">
            <a:tailEnd type="triangle"/>
          </a:ln>
        </p:spPr>
        <p:style>
          <a:lnRef idx="3">
            <a:schemeClr val="accent3"/>
          </a:lnRef>
          <a:fillRef idx="0">
            <a:schemeClr val="accent3"/>
          </a:fillRef>
          <a:effectRef idx="2">
            <a:schemeClr val="accent3"/>
          </a:effectRef>
          <a:fontRef idx="minor">
            <a:schemeClr val="tx1"/>
          </a:fontRef>
        </p:style>
      </p:cxnSp>
      <p:sp>
        <p:nvSpPr>
          <p:cNvPr id="30" name="TextBox 29">
            <a:extLst>
              <a:ext uri="{FF2B5EF4-FFF2-40B4-BE49-F238E27FC236}">
                <a16:creationId xmlns:a16="http://schemas.microsoft.com/office/drawing/2014/main" id="{E17DEBA4-0457-8533-AD1B-522DA0FD1897}"/>
              </a:ext>
            </a:extLst>
          </p:cNvPr>
          <p:cNvSpPr txBox="1"/>
          <p:nvPr/>
        </p:nvSpPr>
        <p:spPr>
          <a:xfrm>
            <a:off x="3870220" y="5632620"/>
            <a:ext cx="4423262" cy="646331"/>
          </a:xfrm>
          <a:prstGeom prst="rect">
            <a:avLst/>
          </a:prstGeom>
          <a:noFill/>
        </p:spPr>
        <p:txBody>
          <a:bodyPr wrap="none" rtlCol="0">
            <a:spAutoFit/>
          </a:bodyPr>
          <a:lstStyle/>
          <a:p>
            <a:r>
              <a:rPr lang="en-US" sz="3600" b="1" dirty="0">
                <a:latin typeface="Calibri" panose="020F0502020204030204" pitchFamily="34" charset="0"/>
                <a:cs typeface="Calibri" panose="020F0502020204030204" pitchFamily="34" charset="0"/>
              </a:rPr>
              <a:t>Reunion with Joni Kali</a:t>
            </a:r>
          </a:p>
        </p:txBody>
      </p:sp>
    </p:spTree>
    <p:extLst>
      <p:ext uri="{BB962C8B-B14F-4D97-AF65-F5344CB8AC3E}">
        <p14:creationId xmlns:p14="http://schemas.microsoft.com/office/powerpoint/2010/main" val="2306627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72E1A-0777-F6E6-206F-EE7908533A2B}"/>
              </a:ext>
            </a:extLst>
          </p:cNvPr>
          <p:cNvSpPr>
            <a:spLocks noGrp="1"/>
          </p:cNvSpPr>
          <p:nvPr>
            <p:ph type="title"/>
          </p:nvPr>
        </p:nvSpPr>
        <p:spPr>
          <a:xfrm>
            <a:off x="838200" y="195848"/>
            <a:ext cx="10515600" cy="830997"/>
          </a:xfrm>
        </p:spPr>
        <p:txBody>
          <a:bodyPr/>
          <a:lstStyle/>
          <a:p>
            <a:r>
              <a:rPr lang="en-US" dirty="0"/>
              <a:t>Young People – Interested in Bible Learning</a:t>
            </a:r>
          </a:p>
        </p:txBody>
      </p:sp>
      <p:sp>
        <p:nvSpPr>
          <p:cNvPr id="3" name="TextBox 2">
            <a:extLst>
              <a:ext uri="{FF2B5EF4-FFF2-40B4-BE49-F238E27FC236}">
                <a16:creationId xmlns:a16="http://schemas.microsoft.com/office/drawing/2014/main" id="{AB7046E1-7075-4952-55A0-066112FEB379}"/>
              </a:ext>
            </a:extLst>
          </p:cNvPr>
          <p:cNvSpPr txBox="1"/>
          <p:nvPr/>
        </p:nvSpPr>
        <p:spPr>
          <a:xfrm>
            <a:off x="8117339" y="1506723"/>
            <a:ext cx="3719480" cy="584775"/>
          </a:xfrm>
          <a:prstGeom prst="rect">
            <a:avLst/>
          </a:prstGeom>
          <a:noFill/>
        </p:spPr>
        <p:txBody>
          <a:bodyPr wrap="none" rtlCol="0">
            <a:spAutoFit/>
          </a:bodyPr>
          <a:lstStyle/>
          <a:p>
            <a:r>
              <a:rPr lang="en-US" sz="3200" dirty="0"/>
              <a:t>Young Japanese Girl</a:t>
            </a:r>
          </a:p>
        </p:txBody>
      </p:sp>
      <p:sp>
        <p:nvSpPr>
          <p:cNvPr id="4" name="TextBox 3">
            <a:extLst>
              <a:ext uri="{FF2B5EF4-FFF2-40B4-BE49-F238E27FC236}">
                <a16:creationId xmlns:a16="http://schemas.microsoft.com/office/drawing/2014/main" id="{4445C431-5B37-A91A-9F5A-B95A5C8FB5B3}"/>
              </a:ext>
            </a:extLst>
          </p:cNvPr>
          <p:cNvSpPr txBox="1"/>
          <p:nvPr/>
        </p:nvSpPr>
        <p:spPr>
          <a:xfrm>
            <a:off x="4132416" y="1506723"/>
            <a:ext cx="3163238" cy="584775"/>
          </a:xfrm>
          <a:prstGeom prst="rect">
            <a:avLst/>
          </a:prstGeom>
          <a:noFill/>
        </p:spPr>
        <p:txBody>
          <a:bodyPr wrap="none" rtlCol="0">
            <a:spAutoFit/>
          </a:bodyPr>
          <a:lstStyle/>
          <a:p>
            <a:r>
              <a:rPr lang="en-US" sz="3200" dirty="0"/>
              <a:t>Young Indian Girl</a:t>
            </a:r>
          </a:p>
        </p:txBody>
      </p:sp>
      <p:pic>
        <p:nvPicPr>
          <p:cNvPr id="5" name="Picture 4">
            <a:extLst>
              <a:ext uri="{FF2B5EF4-FFF2-40B4-BE49-F238E27FC236}">
                <a16:creationId xmlns:a16="http://schemas.microsoft.com/office/drawing/2014/main" id="{C8FA1D4B-385A-2AC9-C489-DBFD1EDC04C2}"/>
              </a:ext>
            </a:extLst>
          </p:cNvPr>
          <p:cNvPicPr>
            <a:picLocks noChangeAspect="1"/>
          </p:cNvPicPr>
          <p:nvPr/>
        </p:nvPicPr>
        <p:blipFill>
          <a:blip r:embed="rId2"/>
          <a:stretch>
            <a:fillRect/>
          </a:stretch>
        </p:blipFill>
        <p:spPr>
          <a:xfrm rot="5400000">
            <a:off x="-117476" y="3064669"/>
            <a:ext cx="3917950" cy="2938463"/>
          </a:xfrm>
          <a:prstGeom prst="rect">
            <a:avLst/>
          </a:prstGeom>
        </p:spPr>
      </p:pic>
      <p:sp>
        <p:nvSpPr>
          <p:cNvPr id="6" name="TextBox 5">
            <a:extLst>
              <a:ext uri="{FF2B5EF4-FFF2-40B4-BE49-F238E27FC236}">
                <a16:creationId xmlns:a16="http://schemas.microsoft.com/office/drawing/2014/main" id="{CBACE34C-273D-8FB6-A075-CF39E401C809}"/>
              </a:ext>
            </a:extLst>
          </p:cNvPr>
          <p:cNvSpPr txBox="1"/>
          <p:nvPr/>
        </p:nvSpPr>
        <p:spPr>
          <a:xfrm>
            <a:off x="225344" y="1197257"/>
            <a:ext cx="3085387" cy="1200329"/>
          </a:xfrm>
          <a:prstGeom prst="rect">
            <a:avLst/>
          </a:prstGeom>
          <a:noFill/>
        </p:spPr>
        <p:txBody>
          <a:bodyPr wrap="square" rtlCol="0">
            <a:spAutoFit/>
          </a:bodyPr>
          <a:lstStyle/>
          <a:p>
            <a:pPr algn="ctr"/>
            <a:r>
              <a:rPr lang="en-US" sz="2400" b="1" i="1" dirty="0" err="1">
                <a:latin typeface="Calibri" panose="020F0502020204030204" pitchFamily="34" charset="0"/>
                <a:cs typeface="Calibri" panose="020F0502020204030204" pitchFamily="34" charset="0"/>
              </a:rPr>
              <a:t>Soko</a:t>
            </a:r>
            <a:r>
              <a:rPr lang="en-US" sz="2400" b="1" i="1" dirty="0">
                <a:latin typeface="Calibri" panose="020F0502020204030204" pitchFamily="34" charset="0"/>
                <a:cs typeface="Calibri" panose="020F0502020204030204" pitchFamily="34" charset="0"/>
              </a:rPr>
              <a:t> 13 </a:t>
            </a:r>
            <a:r>
              <a:rPr lang="en-US" sz="2400" b="1" i="1" dirty="0" err="1">
                <a:latin typeface="Calibri" panose="020F0502020204030204" pitchFamily="34" charset="0"/>
                <a:cs typeface="Calibri" panose="020F0502020204030204" pitchFamily="34" charset="0"/>
              </a:rPr>
              <a:t>yrs</a:t>
            </a:r>
            <a:r>
              <a:rPr lang="en-US" sz="2400" b="1" i="1" dirty="0">
                <a:latin typeface="Calibri" panose="020F0502020204030204" pitchFamily="34" charset="0"/>
                <a:cs typeface="Calibri" panose="020F0502020204030204" pitchFamily="34" charset="0"/>
              </a:rPr>
              <a:t> old – took the Revelation exam</a:t>
            </a:r>
          </a:p>
          <a:p>
            <a:pPr algn="ctr"/>
            <a:r>
              <a:rPr lang="en-US" sz="2400" b="1" i="1" dirty="0">
                <a:latin typeface="Calibri" panose="020F0502020204030204" pitchFamily="34" charset="0"/>
                <a:cs typeface="Calibri" panose="020F0502020204030204" pitchFamily="34" charset="0"/>
              </a:rPr>
              <a:t>+ Many Others</a:t>
            </a:r>
          </a:p>
        </p:txBody>
      </p:sp>
      <p:pic>
        <p:nvPicPr>
          <p:cNvPr id="8" name="Picture 7">
            <a:extLst>
              <a:ext uri="{FF2B5EF4-FFF2-40B4-BE49-F238E27FC236}">
                <a16:creationId xmlns:a16="http://schemas.microsoft.com/office/drawing/2014/main" id="{59520424-5E4D-F46D-BF82-4E1A0EB45BEC}"/>
              </a:ext>
            </a:extLst>
          </p:cNvPr>
          <p:cNvPicPr>
            <a:picLocks noChangeAspect="1"/>
          </p:cNvPicPr>
          <p:nvPr/>
        </p:nvPicPr>
        <p:blipFill>
          <a:blip r:embed="rId3"/>
          <a:stretch>
            <a:fillRect/>
          </a:stretch>
        </p:blipFill>
        <p:spPr>
          <a:xfrm>
            <a:off x="3310731" y="2574925"/>
            <a:ext cx="4425664" cy="3319248"/>
          </a:xfrm>
          <a:prstGeom prst="rect">
            <a:avLst/>
          </a:prstGeom>
        </p:spPr>
      </p:pic>
      <p:pic>
        <p:nvPicPr>
          <p:cNvPr id="10" name="Picture 9">
            <a:extLst>
              <a:ext uri="{FF2B5EF4-FFF2-40B4-BE49-F238E27FC236}">
                <a16:creationId xmlns:a16="http://schemas.microsoft.com/office/drawing/2014/main" id="{DDA29F13-7A66-0F92-7501-BC582CCA4155}"/>
              </a:ext>
            </a:extLst>
          </p:cNvPr>
          <p:cNvPicPr>
            <a:picLocks noChangeAspect="1"/>
          </p:cNvPicPr>
          <p:nvPr/>
        </p:nvPicPr>
        <p:blipFill>
          <a:blip r:embed="rId4"/>
          <a:stretch>
            <a:fillRect/>
          </a:stretch>
        </p:blipFill>
        <p:spPr>
          <a:xfrm>
            <a:off x="7752490" y="2574925"/>
            <a:ext cx="4425664" cy="3319248"/>
          </a:xfrm>
          <a:prstGeom prst="rect">
            <a:avLst/>
          </a:prstGeom>
        </p:spPr>
      </p:pic>
    </p:spTree>
    <p:extLst>
      <p:ext uri="{BB962C8B-B14F-4D97-AF65-F5344CB8AC3E}">
        <p14:creationId xmlns:p14="http://schemas.microsoft.com/office/powerpoint/2010/main" val="2968840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924EF3-E27F-029F-3CF6-3CD45DCBA8B1}"/>
              </a:ext>
            </a:extLst>
          </p:cNvPr>
          <p:cNvSpPr>
            <a:spLocks noGrp="1"/>
          </p:cNvSpPr>
          <p:nvPr>
            <p:ph type="title"/>
          </p:nvPr>
        </p:nvSpPr>
        <p:spPr>
          <a:xfrm>
            <a:off x="836679" y="723898"/>
            <a:ext cx="6002110" cy="1495425"/>
          </a:xfrm>
        </p:spPr>
        <p:txBody>
          <a:bodyPr>
            <a:normAutofit/>
          </a:bodyPr>
          <a:lstStyle/>
          <a:p>
            <a:pPr algn="ctr"/>
            <a:r>
              <a:rPr lang="en-US" sz="4000" dirty="0"/>
              <a:t>A Chapter a Day for Fiji Brethren</a:t>
            </a:r>
          </a:p>
        </p:txBody>
      </p:sp>
      <p:sp>
        <p:nvSpPr>
          <p:cNvPr id="3" name="Content Placeholder 2">
            <a:extLst>
              <a:ext uri="{FF2B5EF4-FFF2-40B4-BE49-F238E27FC236}">
                <a16:creationId xmlns:a16="http://schemas.microsoft.com/office/drawing/2014/main" id="{C73623DA-835E-1712-A960-684128482890}"/>
              </a:ext>
            </a:extLst>
          </p:cNvPr>
          <p:cNvSpPr>
            <a:spLocks noGrp="1"/>
          </p:cNvSpPr>
          <p:nvPr>
            <p:ph idx="1"/>
          </p:nvPr>
        </p:nvSpPr>
        <p:spPr>
          <a:xfrm>
            <a:off x="833629" y="2096148"/>
            <a:ext cx="6110867" cy="3729034"/>
          </a:xfrm>
        </p:spPr>
        <p:txBody>
          <a:bodyPr>
            <a:normAutofit/>
          </a:bodyPr>
          <a:lstStyle/>
          <a:p>
            <a:r>
              <a:rPr lang="en-US" dirty="0"/>
              <a:t>The elders and Preachers are providing the A Chapter a Day workbook for all of the congregations in </a:t>
            </a:r>
            <a:r>
              <a:rPr lang="en-US" sz="2400" dirty="0"/>
              <a:t>Fiji</a:t>
            </a:r>
            <a:r>
              <a:rPr lang="en-US" dirty="0"/>
              <a:t> with the intention that each of the congregations will be reading through the NT in 2024…Together</a:t>
            </a:r>
          </a:p>
          <a:p>
            <a:r>
              <a:rPr lang="en-US" dirty="0"/>
              <a:t>David and Ivan are working through the logistics of shipping 400 lbs. of books halfway across the world.</a:t>
            </a:r>
          </a:p>
        </p:txBody>
      </p:sp>
      <p:pic>
        <p:nvPicPr>
          <p:cNvPr id="5" name="Picture 4">
            <a:extLst>
              <a:ext uri="{FF2B5EF4-FFF2-40B4-BE49-F238E27FC236}">
                <a16:creationId xmlns:a16="http://schemas.microsoft.com/office/drawing/2014/main" id="{6D62ED82-3187-378D-B18C-EDB3063FBCCB}"/>
              </a:ext>
            </a:extLst>
          </p:cNvPr>
          <p:cNvPicPr>
            <a:picLocks noChangeAspect="1"/>
          </p:cNvPicPr>
          <p:nvPr/>
        </p:nvPicPr>
        <p:blipFill>
          <a:blip r:embed="rId2"/>
          <a:srcRect t="2935"/>
          <a:stretch/>
        </p:blipFill>
        <p:spPr>
          <a:xfrm rot="5400000">
            <a:off x="6266720" y="932720"/>
            <a:ext cx="6858000" cy="4992560"/>
          </a:xfrm>
          <a:prstGeom prst="rect">
            <a:avLst/>
          </a:prstGeom>
          <a:effectLst/>
        </p:spPr>
      </p:pic>
    </p:spTree>
    <p:extLst>
      <p:ext uri="{BB962C8B-B14F-4D97-AF65-F5344CB8AC3E}">
        <p14:creationId xmlns:p14="http://schemas.microsoft.com/office/powerpoint/2010/main" val="592611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BB7C1C-F6DD-0C02-D1FD-FA4380AE6791}"/>
              </a:ext>
            </a:extLst>
          </p:cNvPr>
          <p:cNvPicPr>
            <a:picLocks noChangeAspect="1"/>
          </p:cNvPicPr>
          <p:nvPr/>
        </p:nvPicPr>
        <p:blipFill rotWithShape="1">
          <a:blip r:embed="rId3"/>
          <a:srcRect t="4865" r="45405" b="8168"/>
          <a:stretch/>
        </p:blipFill>
        <p:spPr>
          <a:xfrm rot="5400000">
            <a:off x="364526" y="-346823"/>
            <a:ext cx="3744097" cy="4473149"/>
          </a:xfrm>
          <a:prstGeom prst="rect">
            <a:avLst/>
          </a:prstGeom>
        </p:spPr>
      </p:pic>
      <p:pic>
        <p:nvPicPr>
          <p:cNvPr id="6" name="Picture 5">
            <a:extLst>
              <a:ext uri="{FF2B5EF4-FFF2-40B4-BE49-F238E27FC236}">
                <a16:creationId xmlns:a16="http://schemas.microsoft.com/office/drawing/2014/main" id="{4274997C-57D1-E972-78E9-ADCF03125F93}"/>
              </a:ext>
            </a:extLst>
          </p:cNvPr>
          <p:cNvPicPr>
            <a:picLocks noChangeAspect="1"/>
          </p:cNvPicPr>
          <p:nvPr/>
        </p:nvPicPr>
        <p:blipFill>
          <a:blip r:embed="rId4"/>
          <a:stretch>
            <a:fillRect/>
          </a:stretch>
        </p:blipFill>
        <p:spPr>
          <a:xfrm flipV="1">
            <a:off x="4473149" y="0"/>
            <a:ext cx="4992131" cy="3744098"/>
          </a:xfrm>
          <a:prstGeom prst="rect">
            <a:avLst/>
          </a:prstGeom>
        </p:spPr>
      </p:pic>
      <p:pic>
        <p:nvPicPr>
          <p:cNvPr id="10" name="Picture 9">
            <a:extLst>
              <a:ext uri="{FF2B5EF4-FFF2-40B4-BE49-F238E27FC236}">
                <a16:creationId xmlns:a16="http://schemas.microsoft.com/office/drawing/2014/main" id="{5BD42E9B-62D6-8723-513A-55ECC7C1D76B}"/>
              </a:ext>
            </a:extLst>
          </p:cNvPr>
          <p:cNvPicPr>
            <a:picLocks noChangeAspect="1"/>
          </p:cNvPicPr>
          <p:nvPr/>
        </p:nvPicPr>
        <p:blipFill rotWithShape="1">
          <a:blip r:embed="rId5"/>
          <a:srcRect l="17912" t="29253" r="20297" b="14574"/>
          <a:stretch/>
        </p:blipFill>
        <p:spPr>
          <a:xfrm>
            <a:off x="4831491" y="3644167"/>
            <a:ext cx="4802659" cy="3274541"/>
          </a:xfrm>
          <a:prstGeom prst="rect">
            <a:avLst/>
          </a:prstGeom>
        </p:spPr>
      </p:pic>
      <p:pic>
        <p:nvPicPr>
          <p:cNvPr id="8" name="Picture 7">
            <a:extLst>
              <a:ext uri="{FF2B5EF4-FFF2-40B4-BE49-F238E27FC236}">
                <a16:creationId xmlns:a16="http://schemas.microsoft.com/office/drawing/2014/main" id="{97F3EC31-8F48-5C5B-FA57-DF22AEA5039E}"/>
              </a:ext>
            </a:extLst>
          </p:cNvPr>
          <p:cNvPicPr>
            <a:picLocks noChangeAspect="1"/>
          </p:cNvPicPr>
          <p:nvPr/>
        </p:nvPicPr>
        <p:blipFill rotWithShape="1">
          <a:blip r:embed="rId6"/>
          <a:srcRect l="318" t="-2120" r="-318" b="30100"/>
          <a:stretch/>
        </p:blipFill>
        <p:spPr>
          <a:xfrm rot="10800000">
            <a:off x="8233" y="3633962"/>
            <a:ext cx="5436973" cy="2936743"/>
          </a:xfrm>
          <a:prstGeom prst="rect">
            <a:avLst/>
          </a:prstGeom>
        </p:spPr>
      </p:pic>
      <p:sp>
        <p:nvSpPr>
          <p:cNvPr id="11" name="TextBox 10">
            <a:extLst>
              <a:ext uri="{FF2B5EF4-FFF2-40B4-BE49-F238E27FC236}">
                <a16:creationId xmlns:a16="http://schemas.microsoft.com/office/drawing/2014/main" id="{57878724-7508-3318-E8F6-0B5772B7A48C}"/>
              </a:ext>
            </a:extLst>
          </p:cNvPr>
          <p:cNvSpPr txBox="1"/>
          <p:nvPr/>
        </p:nvSpPr>
        <p:spPr>
          <a:xfrm>
            <a:off x="915140" y="-17703"/>
            <a:ext cx="8653102" cy="954107"/>
          </a:xfrm>
          <a:prstGeom prst="rect">
            <a:avLst/>
          </a:prstGeom>
          <a:noFill/>
          <a:effectLst>
            <a:outerShdw blurRad="50800" dist="50800" dir="5400000" algn="ctr" rotWithShape="0">
              <a:schemeClr val="tx1"/>
            </a:outerShdw>
          </a:effectLst>
        </p:spPr>
        <p:txBody>
          <a:bodyPr wrap="square" rtlCol="0">
            <a:spAutoFit/>
          </a:bodyPr>
          <a:lstStyle/>
          <a:p>
            <a:pPr algn="ctr"/>
            <a:r>
              <a:rPr lang="en-US" sz="2800" b="1" i="1" dirty="0">
                <a:solidFill>
                  <a:srgbClr val="FFFF00"/>
                </a:solidFill>
                <a:latin typeface="Calibri" panose="020F0502020204030204" pitchFamily="34" charset="0"/>
                <a:cs typeface="Calibri" panose="020F0502020204030204" pitchFamily="34" charset="0"/>
              </a:rPr>
              <a:t>Greet one another with a holy kiss.  The churches of Christ greet you. Rom 16:16</a:t>
            </a:r>
          </a:p>
        </p:txBody>
      </p:sp>
    </p:spTree>
    <p:extLst>
      <p:ext uri="{BB962C8B-B14F-4D97-AF65-F5344CB8AC3E}">
        <p14:creationId xmlns:p14="http://schemas.microsoft.com/office/powerpoint/2010/main" val="2984566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5F2E8-0E7B-CFB4-7A9D-A831CF937899}"/>
              </a:ext>
            </a:extLst>
          </p:cNvPr>
          <p:cNvSpPr>
            <a:spLocks noGrp="1"/>
          </p:cNvSpPr>
          <p:nvPr>
            <p:ph type="title"/>
          </p:nvPr>
        </p:nvSpPr>
        <p:spPr>
          <a:xfrm>
            <a:off x="431800" y="1936749"/>
            <a:ext cx="10515600" cy="1325563"/>
          </a:xfrm>
        </p:spPr>
        <p:txBody>
          <a:bodyPr>
            <a:noAutofit/>
          </a:bodyPr>
          <a:lstStyle/>
          <a:p>
            <a:pPr algn="ctr"/>
            <a:r>
              <a:rPr lang="en-US" sz="5400" b="1" dirty="0">
                <a:latin typeface="Calibri" panose="020F0502020204030204" pitchFamily="34" charset="0"/>
                <a:cs typeface="Calibri" panose="020F0502020204030204" pitchFamily="34" charset="0"/>
              </a:rPr>
              <a:t>Thank you very much!</a:t>
            </a:r>
            <a:br>
              <a:rPr lang="en-US" sz="5400" b="1" dirty="0">
                <a:latin typeface="Calibri" panose="020F0502020204030204" pitchFamily="34" charset="0"/>
                <a:cs typeface="Calibri" panose="020F0502020204030204" pitchFamily="34" charset="0"/>
              </a:rPr>
            </a:br>
            <a:r>
              <a:rPr lang="en-US" sz="5400" b="1" dirty="0">
                <a:latin typeface="Calibri" panose="020F0502020204030204" pitchFamily="34" charset="0"/>
                <a:cs typeface="Calibri" panose="020F0502020204030204" pitchFamily="34" charset="0"/>
              </a:rPr>
              <a:t>For your encouragement</a:t>
            </a:r>
            <a:br>
              <a:rPr lang="en-US" sz="5400" b="1" dirty="0">
                <a:latin typeface="Calibri" panose="020F0502020204030204" pitchFamily="34" charset="0"/>
                <a:cs typeface="Calibri" panose="020F0502020204030204" pitchFamily="34" charset="0"/>
              </a:rPr>
            </a:br>
            <a:r>
              <a:rPr lang="en-US" sz="5400" b="1" dirty="0">
                <a:latin typeface="Calibri" panose="020F0502020204030204" pitchFamily="34" charset="0"/>
                <a:cs typeface="Calibri" panose="020F0502020204030204" pitchFamily="34" charset="0"/>
              </a:rPr>
              <a:t>Your Prayers</a:t>
            </a:r>
            <a:br>
              <a:rPr lang="en-US" sz="5400" b="1" dirty="0">
                <a:latin typeface="Calibri" panose="020F0502020204030204" pitchFamily="34" charset="0"/>
                <a:cs typeface="Calibri" panose="020F0502020204030204" pitchFamily="34" charset="0"/>
              </a:rPr>
            </a:br>
            <a:r>
              <a:rPr lang="en-US" sz="5400" b="1" dirty="0">
                <a:latin typeface="Calibri" panose="020F0502020204030204" pitchFamily="34" charset="0"/>
                <a:cs typeface="Calibri" panose="020F0502020204030204" pitchFamily="34" charset="0"/>
              </a:rPr>
              <a:t>Your mission Sunday contributions</a:t>
            </a:r>
            <a:br>
              <a:rPr lang="en-US" sz="5400" b="1" dirty="0">
                <a:latin typeface="Calibri" panose="020F0502020204030204" pitchFamily="34" charset="0"/>
                <a:cs typeface="Calibri" panose="020F0502020204030204" pitchFamily="34" charset="0"/>
              </a:rPr>
            </a:br>
            <a:br>
              <a:rPr lang="en-US" sz="5400" b="1" dirty="0">
                <a:latin typeface="Calibri" panose="020F0502020204030204" pitchFamily="34" charset="0"/>
                <a:cs typeface="Calibri" panose="020F0502020204030204" pitchFamily="34" charset="0"/>
              </a:rPr>
            </a:br>
            <a:r>
              <a:rPr lang="en-US" sz="5400" b="1" dirty="0">
                <a:latin typeface="Calibri" panose="020F0502020204030204" pitchFamily="34" charset="0"/>
                <a:cs typeface="Calibri" panose="020F0502020204030204" pitchFamily="34" charset="0"/>
              </a:rPr>
              <a:t>Vinaka </a:t>
            </a:r>
            <a:r>
              <a:rPr lang="en-US" sz="5400" b="1" dirty="0" err="1">
                <a:latin typeface="Calibri" panose="020F0502020204030204" pitchFamily="34" charset="0"/>
                <a:cs typeface="Calibri" panose="020F0502020204030204" pitchFamily="34" charset="0"/>
              </a:rPr>
              <a:t>vaka</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levu</a:t>
            </a:r>
            <a:endParaRPr lang="en-US" sz="5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75605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742A528-B5BC-48B8-92DE-9C2B44451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864655A-B651-69F2-D89D-CE49C6E47CFA}"/>
              </a:ext>
            </a:extLst>
          </p:cNvPr>
          <p:cNvPicPr>
            <a:picLocks noChangeAspect="1"/>
          </p:cNvPicPr>
          <p:nvPr/>
        </p:nvPicPr>
        <p:blipFill>
          <a:blip r:embed="rId3"/>
          <a:srcRect r="231" b="-1"/>
          <a:stretch/>
        </p:blipFill>
        <p:spPr>
          <a:xfrm>
            <a:off x="1366347" y="433410"/>
            <a:ext cx="9459306" cy="5854700"/>
          </a:xfrm>
          <a:custGeom>
            <a:avLst/>
            <a:gdLst/>
            <a:ahLst/>
            <a:cxnLst/>
            <a:rect l="l" t="t" r="r" b="b"/>
            <a:pathLst>
              <a:path w="8500451" h="5783926">
                <a:moveTo>
                  <a:pt x="4814568" y="604"/>
                </a:moveTo>
                <a:cubicBezTo>
                  <a:pt x="5041344" y="3294"/>
                  <a:pt x="5267019" y="14348"/>
                  <a:pt x="5493575" y="21000"/>
                </a:cubicBezTo>
                <a:cubicBezTo>
                  <a:pt x="5987120" y="36130"/>
                  <a:pt x="6483273" y="35607"/>
                  <a:pt x="6977859" y="46564"/>
                </a:cubicBezTo>
                <a:cubicBezTo>
                  <a:pt x="7286195" y="53346"/>
                  <a:pt x="7590877" y="77867"/>
                  <a:pt x="7880953" y="154038"/>
                </a:cubicBezTo>
                <a:cubicBezTo>
                  <a:pt x="7921646" y="164993"/>
                  <a:pt x="7967557" y="167081"/>
                  <a:pt x="7998861" y="193166"/>
                </a:cubicBezTo>
                <a:cubicBezTo>
                  <a:pt x="8033815" y="222382"/>
                  <a:pt x="8019729" y="265163"/>
                  <a:pt x="7968600" y="273511"/>
                </a:cubicBezTo>
                <a:cubicBezTo>
                  <a:pt x="7903386" y="284466"/>
                  <a:pt x="7836607" y="287597"/>
                  <a:pt x="7764609" y="294901"/>
                </a:cubicBezTo>
                <a:cubicBezTo>
                  <a:pt x="7792260" y="335073"/>
                  <a:pt x="7859040" y="304814"/>
                  <a:pt x="7876257" y="354899"/>
                </a:cubicBezTo>
                <a:cubicBezTo>
                  <a:pt x="7799043" y="389332"/>
                  <a:pt x="7705656" y="366898"/>
                  <a:pt x="7631049" y="400810"/>
                </a:cubicBezTo>
                <a:cubicBezTo>
                  <a:pt x="7633137" y="424287"/>
                  <a:pt x="7649831" y="426374"/>
                  <a:pt x="7663396" y="432635"/>
                </a:cubicBezTo>
                <a:cubicBezTo>
                  <a:pt x="7676961" y="438373"/>
                  <a:pt x="7710871" y="430026"/>
                  <a:pt x="7696264" y="462894"/>
                </a:cubicBezTo>
                <a:cubicBezTo>
                  <a:pt x="7541315" y="482719"/>
                  <a:pt x="7393147" y="550021"/>
                  <a:pt x="7229849" y="540630"/>
                </a:cubicBezTo>
                <a:cubicBezTo>
                  <a:pt x="7431755" y="558890"/>
                  <a:pt x="7602355" y="633496"/>
                  <a:pt x="7780782" y="683059"/>
                </a:cubicBezTo>
                <a:cubicBezTo>
                  <a:pt x="7773479" y="741491"/>
                  <a:pt x="7701483" y="718014"/>
                  <a:pt x="7680613" y="759751"/>
                </a:cubicBezTo>
                <a:cubicBezTo>
                  <a:pt x="7794869" y="788967"/>
                  <a:pt x="7904429" y="823401"/>
                  <a:pt x="7998861" y="880789"/>
                </a:cubicBezTo>
                <a:cubicBezTo>
                  <a:pt x="8083901" y="932439"/>
                  <a:pt x="8164765" y="989306"/>
                  <a:pt x="8257111" y="1031566"/>
                </a:cubicBezTo>
                <a:cubicBezTo>
                  <a:pt x="8354150" y="1075912"/>
                  <a:pt x="8413103" y="1132779"/>
                  <a:pt x="8402148" y="1229819"/>
                </a:cubicBezTo>
                <a:cubicBezTo>
                  <a:pt x="8397452" y="1269468"/>
                  <a:pt x="8409973" y="1302859"/>
                  <a:pt x="8453275" y="1318510"/>
                </a:cubicBezTo>
                <a:cubicBezTo>
                  <a:pt x="8507013" y="1337814"/>
                  <a:pt x="8501275" y="1367029"/>
                  <a:pt x="8499187" y="1411897"/>
                </a:cubicBezTo>
                <a:cubicBezTo>
                  <a:pt x="8496056" y="1465634"/>
                  <a:pt x="8468406" y="1486504"/>
                  <a:pt x="8419885" y="1504764"/>
                </a:cubicBezTo>
                <a:cubicBezTo>
                  <a:pt x="8350497" y="1530327"/>
                  <a:pt x="8349975" y="1569978"/>
                  <a:pt x="8368237" y="1617454"/>
                </a:cubicBezTo>
                <a:cubicBezTo>
                  <a:pt x="8378149" y="1643540"/>
                  <a:pt x="8393278" y="1664409"/>
                  <a:pt x="8415713" y="1683712"/>
                </a:cubicBezTo>
                <a:cubicBezTo>
                  <a:pt x="8493448" y="1751014"/>
                  <a:pt x="8492927" y="1752056"/>
                  <a:pt x="8416755" y="1831880"/>
                </a:cubicBezTo>
                <a:cubicBezTo>
                  <a:pt x="8396408" y="1853269"/>
                  <a:pt x="8374496" y="1867356"/>
                  <a:pt x="8383888" y="1901790"/>
                </a:cubicBezTo>
                <a:cubicBezTo>
                  <a:pt x="8415713" y="2016046"/>
                  <a:pt x="8411538" y="2016046"/>
                  <a:pt x="8283717" y="2053609"/>
                </a:cubicBezTo>
                <a:cubicBezTo>
                  <a:pt x="8254501" y="2062479"/>
                  <a:pt x="8215373" y="2054653"/>
                  <a:pt x="8198678" y="2087521"/>
                </a:cubicBezTo>
                <a:cubicBezTo>
                  <a:pt x="8209113" y="2111521"/>
                  <a:pt x="8184591" y="2690625"/>
                  <a:pt x="8207547" y="2700017"/>
                </a:cubicBezTo>
                <a:cubicBezTo>
                  <a:pt x="8387017" y="2773578"/>
                  <a:pt x="8409451" y="2860184"/>
                  <a:pt x="8269632" y="2996352"/>
                </a:cubicBezTo>
                <a:cubicBezTo>
                  <a:pt x="8175722" y="3087653"/>
                  <a:pt x="8186677" y="3236864"/>
                  <a:pt x="8225807" y="3330251"/>
                </a:cubicBezTo>
                <a:cubicBezTo>
                  <a:pt x="8373452" y="3371467"/>
                  <a:pt x="8341107" y="3481027"/>
                  <a:pt x="8370845" y="3577023"/>
                </a:cubicBezTo>
                <a:cubicBezTo>
                  <a:pt x="8392757" y="3649020"/>
                  <a:pt x="8306673" y="3639107"/>
                  <a:pt x="8310847" y="3671976"/>
                </a:cubicBezTo>
                <a:cubicBezTo>
                  <a:pt x="8365105" y="3711626"/>
                  <a:pt x="8437624" y="3724148"/>
                  <a:pt x="8479884" y="3778406"/>
                </a:cubicBezTo>
                <a:cubicBezTo>
                  <a:pt x="8403713" y="3818056"/>
                  <a:pt x="8365105" y="3873880"/>
                  <a:pt x="8322845" y="3929703"/>
                </a:cubicBezTo>
                <a:cubicBezTo>
                  <a:pt x="8254501" y="4020482"/>
                  <a:pt x="8161635" y="4097174"/>
                  <a:pt x="8063031" y="4166563"/>
                </a:cubicBezTo>
                <a:cubicBezTo>
                  <a:pt x="8012947" y="4649674"/>
                  <a:pt x="7851215" y="5156783"/>
                  <a:pt x="7833475" y="5181825"/>
                </a:cubicBezTo>
                <a:cubicBezTo>
                  <a:pt x="7760436" y="5174520"/>
                  <a:pt x="7618528" y="5466682"/>
                  <a:pt x="7495403" y="5493812"/>
                </a:cubicBezTo>
                <a:cubicBezTo>
                  <a:pt x="7366017" y="5523550"/>
                  <a:pt x="5441925" y="5797973"/>
                  <a:pt x="5148199" y="5783364"/>
                </a:cubicBezTo>
                <a:cubicBezTo>
                  <a:pt x="3551743" y="5705628"/>
                  <a:pt x="3505310" y="5598155"/>
                  <a:pt x="3505310" y="5598155"/>
                </a:cubicBezTo>
                <a:cubicBezTo>
                  <a:pt x="3505310" y="5598155"/>
                  <a:pt x="3596089" y="5571548"/>
                  <a:pt x="3675390" y="5541287"/>
                </a:cubicBezTo>
                <a:cubicBezTo>
                  <a:pt x="3627392" y="5542853"/>
                  <a:pt x="3579395" y="5543896"/>
                  <a:pt x="3531919" y="5542331"/>
                </a:cubicBezTo>
                <a:cubicBezTo>
                  <a:pt x="3164108" y="5531375"/>
                  <a:pt x="3500093" y="5511028"/>
                  <a:pt x="3138022" y="5469291"/>
                </a:cubicBezTo>
                <a:cubicBezTo>
                  <a:pt x="2527092" y="5398860"/>
                  <a:pt x="2618913" y="5380598"/>
                  <a:pt x="2058068" y="5181825"/>
                </a:cubicBezTo>
                <a:cubicBezTo>
                  <a:pt x="2008504" y="5164086"/>
                  <a:pt x="1660519" y="5056613"/>
                  <a:pt x="1447659" y="5044613"/>
                </a:cubicBezTo>
                <a:cubicBezTo>
                  <a:pt x="1391313" y="5041483"/>
                  <a:pt x="1329751" y="5042527"/>
                  <a:pt x="1281230" y="4977311"/>
                </a:cubicBezTo>
                <a:cubicBezTo>
                  <a:pt x="1429920" y="4979399"/>
                  <a:pt x="1557741" y="4979399"/>
                  <a:pt x="1696518" y="4945487"/>
                </a:cubicBezTo>
                <a:cubicBezTo>
                  <a:pt x="1622434" y="4898532"/>
                  <a:pt x="1537394" y="4938705"/>
                  <a:pt x="1478440" y="4905836"/>
                </a:cubicBezTo>
                <a:cubicBezTo>
                  <a:pt x="1423138" y="4875577"/>
                  <a:pt x="1375140" y="4871404"/>
                  <a:pt x="1318795" y="4919401"/>
                </a:cubicBezTo>
                <a:cubicBezTo>
                  <a:pt x="1289578" y="4944443"/>
                  <a:pt x="1237928" y="4939747"/>
                  <a:pt x="1208190" y="4925140"/>
                </a:cubicBezTo>
                <a:cubicBezTo>
                  <a:pt x="1049066" y="4846360"/>
                  <a:pt x="1052718" y="4847404"/>
                  <a:pt x="875857" y="4867751"/>
                </a:cubicBezTo>
                <a:cubicBezTo>
                  <a:pt x="763166" y="4880272"/>
                  <a:pt x="648388" y="4902706"/>
                  <a:pt x="545088" y="4889141"/>
                </a:cubicBezTo>
                <a:cubicBezTo>
                  <a:pt x="532045" y="4859403"/>
                  <a:pt x="543522" y="4845839"/>
                  <a:pt x="558131" y="4841666"/>
                </a:cubicBezTo>
                <a:cubicBezTo>
                  <a:pt x="796034" y="4776973"/>
                  <a:pt x="840379" y="4702889"/>
                  <a:pt x="1081413" y="4662717"/>
                </a:cubicBezTo>
                <a:cubicBezTo>
                  <a:pt x="1099151" y="4617327"/>
                  <a:pt x="1011503" y="4609500"/>
                  <a:pt x="1052718" y="4564633"/>
                </a:cubicBezTo>
                <a:cubicBezTo>
                  <a:pt x="1127846" y="4529678"/>
                  <a:pt x="1216016" y="4570894"/>
                  <a:pt x="1290622" y="4525505"/>
                </a:cubicBezTo>
                <a:cubicBezTo>
                  <a:pt x="1277579" y="4493158"/>
                  <a:pt x="1214972" y="4516636"/>
                  <a:pt x="1217581" y="4482202"/>
                </a:cubicBezTo>
                <a:cubicBezTo>
                  <a:pt x="1220712" y="4442552"/>
                  <a:pt x="1264536" y="4448813"/>
                  <a:pt x="1294796" y="4451421"/>
                </a:cubicBezTo>
                <a:cubicBezTo>
                  <a:pt x="1441398" y="4464985"/>
                  <a:pt x="1568696" y="4390902"/>
                  <a:pt x="1709040" y="4365860"/>
                </a:cubicBezTo>
                <a:cubicBezTo>
                  <a:pt x="1559306" y="4303253"/>
                  <a:pt x="686474" y="4353338"/>
                  <a:pt x="530479" y="4334034"/>
                </a:cubicBezTo>
                <a:cubicBezTo>
                  <a:pt x="367182" y="4314210"/>
                  <a:pt x="107367" y="4261516"/>
                  <a:pt x="174146" y="4244821"/>
                </a:cubicBezTo>
                <a:cubicBezTo>
                  <a:pt x="249796" y="4225518"/>
                  <a:pt x="519524" y="3996484"/>
                  <a:pt x="596216" y="3986050"/>
                </a:cubicBezTo>
                <a:cubicBezTo>
                  <a:pt x="685430" y="3974050"/>
                  <a:pt x="703169" y="3957876"/>
                  <a:pt x="820554" y="3875967"/>
                </a:cubicBezTo>
                <a:cubicBezTo>
                  <a:pt x="897769" y="3822230"/>
                  <a:pt x="576391" y="3939094"/>
                  <a:pt x="451179" y="3901009"/>
                </a:cubicBezTo>
                <a:cubicBezTo>
                  <a:pt x="405268" y="3886923"/>
                  <a:pt x="729255" y="3738233"/>
                  <a:pt x="729255" y="3711105"/>
                </a:cubicBezTo>
                <a:cubicBezTo>
                  <a:pt x="729255" y="3682409"/>
                  <a:pt x="700038" y="3676150"/>
                  <a:pt x="672387" y="3676150"/>
                </a:cubicBezTo>
                <a:cubicBezTo>
                  <a:pt x="610824" y="3676150"/>
                  <a:pt x="629606" y="3651106"/>
                  <a:pt x="568043" y="3652673"/>
                </a:cubicBezTo>
                <a:cubicBezTo>
                  <a:pt x="748558" y="3580154"/>
                  <a:pt x="860205" y="3599458"/>
                  <a:pt x="1038632" y="3533198"/>
                </a:cubicBezTo>
                <a:cubicBezTo>
                  <a:pt x="1125760" y="3500852"/>
                  <a:pt x="817425" y="3393378"/>
                  <a:pt x="907160" y="3365206"/>
                </a:cubicBezTo>
                <a:cubicBezTo>
                  <a:pt x="941071" y="3354249"/>
                  <a:pt x="986461" y="3365727"/>
                  <a:pt x="1009938" y="3327120"/>
                </a:cubicBezTo>
                <a:cubicBezTo>
                  <a:pt x="972897" y="3296340"/>
                  <a:pt x="923855" y="3309904"/>
                  <a:pt x="886812" y="3322425"/>
                </a:cubicBezTo>
                <a:cubicBezTo>
                  <a:pt x="792381" y="3354772"/>
                  <a:pt x="799165" y="3346946"/>
                  <a:pt x="789773" y="3322947"/>
                </a:cubicBezTo>
                <a:cubicBezTo>
                  <a:pt x="758993" y="3241037"/>
                  <a:pt x="682822" y="3267123"/>
                  <a:pt x="615520" y="3280688"/>
                </a:cubicBezTo>
                <a:cubicBezTo>
                  <a:pt x="412050" y="3321382"/>
                  <a:pt x="205972" y="3309904"/>
                  <a:pt x="3023" y="3351641"/>
                </a:cubicBezTo>
                <a:cubicBezTo>
                  <a:pt x="-18888" y="3356337"/>
                  <a:pt x="83890" y="3262949"/>
                  <a:pt x="132409" y="3251993"/>
                </a:cubicBezTo>
                <a:cubicBezTo>
                  <a:pt x="185103" y="3240516"/>
                  <a:pt x="249796" y="3248863"/>
                  <a:pt x="287360" y="3195127"/>
                </a:cubicBezTo>
                <a:cubicBezTo>
                  <a:pt x="220579" y="3181561"/>
                  <a:pt x="144410" y="3207647"/>
                  <a:pt x="78150" y="3164866"/>
                </a:cubicBezTo>
                <a:cubicBezTo>
                  <a:pt x="225276" y="3105913"/>
                  <a:pt x="371878" y="3107999"/>
                  <a:pt x="498655" y="3069914"/>
                </a:cubicBezTo>
                <a:cubicBezTo>
                  <a:pt x="510133" y="2999483"/>
                  <a:pt x="426658" y="3025046"/>
                  <a:pt x="396399" y="2984874"/>
                </a:cubicBezTo>
                <a:cubicBezTo>
                  <a:pt x="1351140" y="2916007"/>
                  <a:pt x="817946" y="2712537"/>
                  <a:pt x="658822" y="2601411"/>
                </a:cubicBezTo>
                <a:cubicBezTo>
                  <a:pt x="605607" y="2564370"/>
                  <a:pt x="1164888" y="2388551"/>
                  <a:pt x="1183148" y="2383856"/>
                </a:cubicBezTo>
                <a:cubicBezTo>
                  <a:pt x="1229581" y="2372900"/>
                  <a:pt x="1413747" y="2380725"/>
                  <a:pt x="1451311" y="2366639"/>
                </a:cubicBezTo>
                <a:cubicBezTo>
                  <a:pt x="1499309" y="2348901"/>
                  <a:pt x="1340706" y="2318120"/>
                  <a:pt x="1376184" y="2296729"/>
                </a:cubicBezTo>
                <a:cubicBezTo>
                  <a:pt x="1625043" y="2145953"/>
                  <a:pt x="1642780" y="1919006"/>
                  <a:pt x="1572870" y="1902834"/>
                </a:cubicBezTo>
                <a:cubicBezTo>
                  <a:pt x="1500353" y="1886138"/>
                  <a:pt x="1429399" y="1899181"/>
                  <a:pt x="1362097" y="1926311"/>
                </a:cubicBezTo>
                <a:cubicBezTo>
                  <a:pt x="1252536" y="1970656"/>
                  <a:pt x="493960" y="1907528"/>
                  <a:pt x="281620" y="1943006"/>
                </a:cubicBezTo>
                <a:cubicBezTo>
                  <a:pt x="249274" y="1948223"/>
                  <a:pt x="205451" y="1971700"/>
                  <a:pt x="174669" y="1927876"/>
                </a:cubicBezTo>
                <a:cubicBezTo>
                  <a:pt x="393269" y="1785969"/>
                  <a:pt x="673952" y="1826663"/>
                  <a:pt x="918115" y="1730145"/>
                </a:cubicBezTo>
                <a:cubicBezTo>
                  <a:pt x="822119" y="1663886"/>
                  <a:pt x="724558" y="1667017"/>
                  <a:pt x="624389" y="1676929"/>
                </a:cubicBezTo>
                <a:cubicBezTo>
                  <a:pt x="598304" y="1679538"/>
                  <a:pt x="562826" y="1683190"/>
                  <a:pt x="556565" y="1655539"/>
                </a:cubicBezTo>
                <a:cubicBezTo>
                  <a:pt x="548739" y="1620584"/>
                  <a:pt x="590999" y="1614323"/>
                  <a:pt x="618650" y="1600237"/>
                </a:cubicBezTo>
                <a:cubicBezTo>
                  <a:pt x="660909" y="1578325"/>
                  <a:pt x="723515" y="1604410"/>
                  <a:pt x="775165" y="1544413"/>
                </a:cubicBezTo>
                <a:cubicBezTo>
                  <a:pt x="618650" y="1558500"/>
                  <a:pt x="486656" y="1583021"/>
                  <a:pt x="348401" y="1624758"/>
                </a:cubicBezTo>
                <a:cubicBezTo>
                  <a:pt x="360400" y="1587717"/>
                  <a:pt x="402137" y="1570499"/>
                  <a:pt x="378660" y="1539719"/>
                </a:cubicBezTo>
                <a:cubicBezTo>
                  <a:pt x="360922" y="1516763"/>
                  <a:pt x="310316" y="1505806"/>
                  <a:pt x="336402" y="1463025"/>
                </a:cubicBezTo>
                <a:cubicBezTo>
                  <a:pt x="409963" y="1417636"/>
                  <a:pt x="514307" y="1429636"/>
                  <a:pt x="576913" y="1364421"/>
                </a:cubicBezTo>
                <a:cubicBezTo>
                  <a:pt x="665605" y="1271556"/>
                  <a:pt x="803338" y="1239731"/>
                  <a:pt x="911856" y="1171908"/>
                </a:cubicBezTo>
                <a:cubicBezTo>
                  <a:pt x="947853" y="1149995"/>
                  <a:pt x="1184192" y="1073303"/>
                  <a:pt x="1247841" y="1048782"/>
                </a:cubicBezTo>
                <a:cubicBezTo>
                  <a:pt x="1336532" y="1014349"/>
                  <a:pt x="1437746" y="1002349"/>
                  <a:pt x="1524872" y="939221"/>
                </a:cubicBezTo>
                <a:cubicBezTo>
                  <a:pt x="1439310" y="926178"/>
                  <a:pt x="1369923" y="985133"/>
                  <a:pt x="1267145" y="956439"/>
                </a:cubicBezTo>
                <a:cubicBezTo>
                  <a:pt x="1429920" y="895398"/>
                  <a:pt x="1579131" y="867746"/>
                  <a:pt x="1697039" y="783749"/>
                </a:cubicBezTo>
                <a:cubicBezTo>
                  <a:pt x="1711648" y="773315"/>
                  <a:pt x="1740342" y="776446"/>
                  <a:pt x="1762255" y="772794"/>
                </a:cubicBezTo>
                <a:cubicBezTo>
                  <a:pt x="1992852" y="735752"/>
                  <a:pt x="2224495" y="704449"/>
                  <a:pt x="2452486" y="650712"/>
                </a:cubicBezTo>
                <a:cubicBezTo>
                  <a:pt x="2504136" y="638191"/>
                  <a:pt x="2595436" y="635061"/>
                  <a:pt x="2586045" y="590193"/>
                </a:cubicBezTo>
                <a:cubicBezTo>
                  <a:pt x="2571959" y="522891"/>
                  <a:pt x="2486919" y="570889"/>
                  <a:pt x="2432138" y="577150"/>
                </a:cubicBezTo>
                <a:cubicBezTo>
                  <a:pt x="2262059" y="597497"/>
                  <a:pt x="2091979" y="632974"/>
                  <a:pt x="1919291" y="613149"/>
                </a:cubicBezTo>
                <a:cubicBezTo>
                  <a:pt x="2035633" y="588107"/>
                  <a:pt x="2151455" y="562542"/>
                  <a:pt x="2267799" y="537499"/>
                </a:cubicBezTo>
                <a:cubicBezTo>
                  <a:pt x="2134238" y="546368"/>
                  <a:pt x="2017896" y="487936"/>
                  <a:pt x="1887988" y="514022"/>
                </a:cubicBezTo>
                <a:cubicBezTo>
                  <a:pt x="1846250" y="522370"/>
                  <a:pt x="1802427" y="495762"/>
                  <a:pt x="1798252" y="454546"/>
                </a:cubicBezTo>
                <a:cubicBezTo>
                  <a:pt x="1793557" y="421678"/>
                  <a:pt x="1832686" y="407071"/>
                  <a:pt x="1862424" y="396636"/>
                </a:cubicBezTo>
                <a:cubicBezTo>
                  <a:pt x="1938595" y="370028"/>
                  <a:pt x="1999113" y="291250"/>
                  <a:pt x="2096675" y="332987"/>
                </a:cubicBezTo>
                <a:cubicBezTo>
                  <a:pt x="2158237" y="267250"/>
                  <a:pt x="2256320" y="256816"/>
                  <a:pt x="2335621" y="239600"/>
                </a:cubicBezTo>
                <a:cubicBezTo>
                  <a:pt x="2588654" y="185341"/>
                  <a:pt x="2845338" y="143081"/>
                  <a:pt x="3102023" y="107082"/>
                </a:cubicBezTo>
                <a:cubicBezTo>
                  <a:pt x="3270538" y="83605"/>
                  <a:pt x="3444270" y="93518"/>
                  <a:pt x="3611219" y="63780"/>
                </a:cubicBezTo>
                <a:cubicBezTo>
                  <a:pt x="3937814" y="5869"/>
                  <a:pt x="4262322" y="7436"/>
                  <a:pt x="4587352" y="1175"/>
                </a:cubicBezTo>
                <a:cubicBezTo>
                  <a:pt x="4663262" y="-260"/>
                  <a:pt x="4738976" y="-293"/>
                  <a:pt x="4814568" y="604"/>
                </a:cubicBezTo>
                <a:close/>
              </a:path>
            </a:pathLst>
          </a:custGeom>
        </p:spPr>
      </p:pic>
    </p:spTree>
    <p:extLst>
      <p:ext uri="{BB962C8B-B14F-4D97-AF65-F5344CB8AC3E}">
        <p14:creationId xmlns:p14="http://schemas.microsoft.com/office/powerpoint/2010/main" val="1576923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06BDB4-3FD7-47AD-E882-7AF431F5EB42}"/>
              </a:ext>
            </a:extLst>
          </p:cNvPr>
          <p:cNvSpPr txBox="1"/>
          <p:nvPr/>
        </p:nvSpPr>
        <p:spPr>
          <a:xfrm>
            <a:off x="531340" y="1519881"/>
            <a:ext cx="11331145" cy="3970318"/>
          </a:xfrm>
          <a:prstGeom prst="rect">
            <a:avLst/>
          </a:prstGeom>
          <a:noFill/>
        </p:spPr>
        <p:txBody>
          <a:bodyPr wrap="square" rtlCol="0">
            <a:spAutoFit/>
          </a:bodyPr>
          <a:lstStyle/>
          <a:p>
            <a:r>
              <a:rPr lang="en-US" sz="3600" b="1" u="none" strike="noStrike" dirty="0">
                <a:effectLst/>
                <a:latin typeface="Calibri" panose="020F0502020204030204" pitchFamily="34" charset="0"/>
                <a:cs typeface="Calibri" panose="020F0502020204030204" pitchFamily="34" charset="0"/>
              </a:rPr>
              <a:t>The purpose of the college is to increase the Bible knowledge, Bible study skills, and evangelistic methods of church leaders, preachers, teachers, and soul winners in the Pacific Islands. These leaders can evangelize, edify, and enable the church to mature and grow so as to be INDIGENOUS/SELF SUPPORTING. These goals apply to both brothers and sisters in their respective Biblical roles.</a:t>
            </a:r>
            <a:endParaRPr lang="en-US" sz="3600" b="1"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026248D-8220-E2D0-F409-689EBBFF1916}"/>
              </a:ext>
            </a:extLst>
          </p:cNvPr>
          <p:cNvSpPr txBox="1"/>
          <p:nvPr/>
        </p:nvSpPr>
        <p:spPr>
          <a:xfrm>
            <a:off x="2075935" y="469557"/>
            <a:ext cx="7777001" cy="707886"/>
          </a:xfrm>
          <a:prstGeom prst="rect">
            <a:avLst/>
          </a:prstGeom>
          <a:noFill/>
        </p:spPr>
        <p:txBody>
          <a:bodyPr wrap="none" rtlCol="0">
            <a:spAutoFit/>
          </a:bodyPr>
          <a:lstStyle/>
          <a:p>
            <a:r>
              <a:rPr lang="en-US" sz="4000" b="1" dirty="0">
                <a:latin typeface="Calibri" panose="020F0502020204030204" pitchFamily="34" charset="0"/>
                <a:cs typeface="Calibri" panose="020F0502020204030204" pitchFamily="34" charset="0"/>
              </a:rPr>
              <a:t>Pacific Islands Bible College Mission</a:t>
            </a:r>
          </a:p>
        </p:txBody>
      </p:sp>
    </p:spTree>
    <p:extLst>
      <p:ext uri="{BB962C8B-B14F-4D97-AF65-F5344CB8AC3E}">
        <p14:creationId xmlns:p14="http://schemas.microsoft.com/office/powerpoint/2010/main" val="3911856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17743-92B8-4841-FC1B-C53758D5B214}"/>
              </a:ext>
            </a:extLst>
          </p:cNvPr>
          <p:cNvSpPr>
            <a:spLocks noGrp="1"/>
          </p:cNvSpPr>
          <p:nvPr>
            <p:ph type="title"/>
          </p:nvPr>
        </p:nvSpPr>
        <p:spPr>
          <a:xfrm>
            <a:off x="838200" y="62215"/>
            <a:ext cx="10515600" cy="1325563"/>
          </a:xfrm>
        </p:spPr>
        <p:txBody>
          <a:bodyPr>
            <a:normAutofit/>
          </a:bodyPr>
          <a:lstStyle/>
          <a:p>
            <a:r>
              <a:rPr lang="en-US" sz="4000" b="1" dirty="0">
                <a:latin typeface="Calibri" panose="020F0502020204030204" pitchFamily="34" charset="0"/>
                <a:cs typeface="Calibri" panose="020F0502020204030204" pitchFamily="34" charset="0"/>
              </a:rPr>
              <a:t>Pacific Islands Bible College</a:t>
            </a:r>
          </a:p>
        </p:txBody>
      </p:sp>
      <p:sp>
        <p:nvSpPr>
          <p:cNvPr id="3" name="Content Placeholder 2">
            <a:extLst>
              <a:ext uri="{FF2B5EF4-FFF2-40B4-BE49-F238E27FC236}">
                <a16:creationId xmlns:a16="http://schemas.microsoft.com/office/drawing/2014/main" id="{69CDF349-6DCC-6D80-2C03-3A39AB4AB909}"/>
              </a:ext>
            </a:extLst>
          </p:cNvPr>
          <p:cNvSpPr>
            <a:spLocks noGrp="1"/>
          </p:cNvSpPr>
          <p:nvPr>
            <p:ph idx="1"/>
          </p:nvPr>
        </p:nvSpPr>
        <p:spPr>
          <a:xfrm>
            <a:off x="838200" y="1036941"/>
            <a:ext cx="10515600" cy="5326789"/>
          </a:xfrm>
        </p:spPr>
        <p:txBody>
          <a:bodyPr>
            <a:noAutofit/>
          </a:bodyPr>
          <a:lstStyle/>
          <a:p>
            <a:r>
              <a:rPr lang="en-US" b="1" dirty="0">
                <a:latin typeface="Calibri" panose="020F0502020204030204" pitchFamily="34" charset="0"/>
                <a:cs typeface="Calibri" panose="020F0502020204030204" pitchFamily="34" charset="0"/>
              </a:rPr>
              <a:t>Taking advanced Bible study to the Pacific Islands</a:t>
            </a:r>
          </a:p>
          <a:p>
            <a:r>
              <a:rPr lang="en-US" b="1" dirty="0">
                <a:latin typeface="Calibri" panose="020F0502020204030204" pitchFamily="34" charset="0"/>
                <a:cs typeface="Calibri" panose="020F0502020204030204" pitchFamily="34" charset="0"/>
              </a:rPr>
              <a:t>Students who are taught and trained stay and work in the local congregation where they are members.</a:t>
            </a:r>
          </a:p>
          <a:p>
            <a:pPr marL="457200" lvl="1" indent="0">
              <a:buNone/>
            </a:pPr>
            <a:r>
              <a:rPr lang="en-US" sz="2800" b="1" dirty="0">
                <a:latin typeface="Calibri" panose="020F0502020204030204" pitchFamily="34" charset="0"/>
                <a:cs typeface="Calibri" panose="020F0502020204030204" pitchFamily="34" charset="0"/>
              </a:rPr>
              <a:t>14 Instructors</a:t>
            </a:r>
          </a:p>
          <a:p>
            <a:pPr marL="457200" lvl="1" indent="0">
              <a:buNone/>
            </a:pPr>
            <a:r>
              <a:rPr lang="en-US" sz="2800" b="1" dirty="0">
                <a:latin typeface="Calibri" panose="020F0502020204030204" pitchFamily="34" charset="0"/>
                <a:cs typeface="Calibri" panose="020F0502020204030204" pitchFamily="34" charset="0"/>
              </a:rPr>
              <a:t>Non-accredited curriculum</a:t>
            </a:r>
          </a:p>
          <a:p>
            <a:r>
              <a:rPr lang="en-US" b="1" dirty="0">
                <a:latin typeface="Calibri" panose="020F0502020204030204" pitchFamily="34" charset="0"/>
                <a:cs typeface="Calibri" panose="020F0502020204030204" pitchFamily="34" charset="0"/>
              </a:rPr>
              <a:t>20 Required classes and 4 Elective</a:t>
            </a:r>
          </a:p>
          <a:p>
            <a:pPr marL="457200" lvl="1" indent="0">
              <a:buNone/>
            </a:pPr>
            <a:r>
              <a:rPr lang="en-US" sz="2800" b="1" dirty="0">
                <a:latin typeface="Calibri" panose="020F0502020204030204" pitchFamily="34" charset="0"/>
                <a:cs typeface="Calibri" panose="020F0502020204030204" pitchFamily="34" charset="0"/>
              </a:rPr>
              <a:t>Must pass exams to get diploma</a:t>
            </a:r>
          </a:p>
          <a:p>
            <a:pPr marL="457200" lvl="1" indent="0">
              <a:buNone/>
            </a:pPr>
            <a:r>
              <a:rPr lang="en-US" sz="2800" b="1" dirty="0">
                <a:latin typeface="Calibri" panose="020F0502020204030204" pitchFamily="34" charset="0"/>
                <a:cs typeface="Calibri" panose="020F0502020204030204" pitchFamily="34" charset="0"/>
              </a:rPr>
              <a:t>Must complete all 24 classes (360 hours of class time)</a:t>
            </a:r>
          </a:p>
          <a:p>
            <a:r>
              <a:rPr lang="en-US" b="1" dirty="0">
                <a:latin typeface="Calibri" panose="020F0502020204030204" pitchFamily="34" charset="0"/>
                <a:cs typeface="Calibri" panose="020F0502020204030204" pitchFamily="34" charset="0"/>
              </a:rPr>
              <a:t>Graduates receive a nice Diploma upon completion</a:t>
            </a:r>
          </a:p>
          <a:p>
            <a:r>
              <a:rPr lang="en-US" b="1" dirty="0">
                <a:latin typeface="Calibri" panose="020F0502020204030204" pitchFamily="34" charset="0"/>
                <a:cs typeface="Calibri" panose="020F0502020204030204" pitchFamily="34" charset="0"/>
              </a:rPr>
              <a:t> In 28 years PIBC has grown from 52 students enrolled to 2,897 students and growing. Students are graduating annually. We are in 27 locations in the Pacific and 7 countries outside the Pacific and we use at least 20+ instructors.</a:t>
            </a:r>
          </a:p>
          <a:p>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5572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DFA85B-D2EC-5C53-005C-6A70DB3DC89F}"/>
              </a:ext>
            </a:extLst>
          </p:cNvPr>
          <p:cNvPicPr>
            <a:picLocks noChangeAspect="1"/>
          </p:cNvPicPr>
          <p:nvPr/>
        </p:nvPicPr>
        <p:blipFill>
          <a:blip r:embed="rId2"/>
          <a:stretch>
            <a:fillRect/>
          </a:stretch>
        </p:blipFill>
        <p:spPr>
          <a:xfrm>
            <a:off x="2505254" y="379339"/>
            <a:ext cx="7181492" cy="6478661"/>
          </a:xfrm>
          <a:prstGeom prst="rect">
            <a:avLst/>
          </a:prstGeom>
        </p:spPr>
      </p:pic>
      <p:sp>
        <p:nvSpPr>
          <p:cNvPr id="5" name="TextBox 4">
            <a:extLst>
              <a:ext uri="{FF2B5EF4-FFF2-40B4-BE49-F238E27FC236}">
                <a16:creationId xmlns:a16="http://schemas.microsoft.com/office/drawing/2014/main" id="{FE2FB24E-0635-B1E1-BAA3-BF9D67F7B789}"/>
              </a:ext>
            </a:extLst>
          </p:cNvPr>
          <p:cNvSpPr txBox="1"/>
          <p:nvPr/>
        </p:nvSpPr>
        <p:spPr>
          <a:xfrm>
            <a:off x="5096601" y="3053394"/>
            <a:ext cx="4558568" cy="3539430"/>
          </a:xfrm>
          <a:prstGeom prst="rect">
            <a:avLst/>
          </a:prstGeom>
          <a:noFill/>
        </p:spPr>
        <p:txBody>
          <a:bodyPr wrap="square" rtlCol="0">
            <a:spAutoFit/>
          </a:bodyPr>
          <a:lstStyle/>
          <a:p>
            <a:r>
              <a:rPr lang="en-US" sz="3200" dirty="0">
                <a:solidFill>
                  <a:srgbClr val="FFFF00"/>
                </a:solidFill>
              </a:rPr>
              <a:t>7,923 miles</a:t>
            </a:r>
          </a:p>
          <a:p>
            <a:r>
              <a:rPr lang="en-US" sz="3200" dirty="0">
                <a:solidFill>
                  <a:srgbClr val="FFFF00"/>
                </a:solidFill>
              </a:rPr>
              <a:t>24+ hours travel time</a:t>
            </a:r>
          </a:p>
          <a:p>
            <a:r>
              <a:rPr lang="en-US" sz="3200" dirty="0">
                <a:solidFill>
                  <a:srgbClr val="FFFF00"/>
                </a:solidFill>
              </a:rPr>
              <a:t>36 hours on return</a:t>
            </a:r>
          </a:p>
          <a:p>
            <a:r>
              <a:rPr lang="en-US" sz="3200" dirty="0">
                <a:solidFill>
                  <a:srgbClr val="FFFF00"/>
                </a:solidFill>
              </a:rPr>
              <a:t>Fiji straddles the 180º meridian (halfway around the world)</a:t>
            </a:r>
          </a:p>
          <a:p>
            <a:endParaRPr lang="en-US" sz="3200" dirty="0">
              <a:solidFill>
                <a:srgbClr val="FFFF00"/>
              </a:solidFill>
            </a:endParaRPr>
          </a:p>
        </p:txBody>
      </p:sp>
      <p:sp>
        <p:nvSpPr>
          <p:cNvPr id="2" name="TextBox 1">
            <a:extLst>
              <a:ext uri="{FF2B5EF4-FFF2-40B4-BE49-F238E27FC236}">
                <a16:creationId xmlns:a16="http://schemas.microsoft.com/office/drawing/2014/main" id="{5D218BE1-6DD4-9F95-669F-7DFFA74B8AB5}"/>
              </a:ext>
            </a:extLst>
          </p:cNvPr>
          <p:cNvSpPr txBox="1"/>
          <p:nvPr/>
        </p:nvSpPr>
        <p:spPr>
          <a:xfrm>
            <a:off x="1136822" y="598022"/>
            <a:ext cx="9514703" cy="707886"/>
          </a:xfrm>
          <a:prstGeom prst="rect">
            <a:avLst/>
          </a:prstGeom>
          <a:noFill/>
        </p:spPr>
        <p:txBody>
          <a:bodyPr wrap="square" rtlCol="0">
            <a:spAutoFit/>
          </a:bodyPr>
          <a:lstStyle/>
          <a:p>
            <a:r>
              <a:rPr lang="en-US" sz="4000" dirty="0">
                <a:highlight>
                  <a:srgbClr val="C0C0C0"/>
                </a:highlight>
              </a:rPr>
              <a:t>Where is Fiji and How far is it from Florida?</a:t>
            </a:r>
          </a:p>
        </p:txBody>
      </p:sp>
      <p:sp>
        <p:nvSpPr>
          <p:cNvPr id="3" name="TextBox 2">
            <a:extLst>
              <a:ext uri="{FF2B5EF4-FFF2-40B4-BE49-F238E27FC236}">
                <a16:creationId xmlns:a16="http://schemas.microsoft.com/office/drawing/2014/main" id="{5B262D89-0265-E5BF-3206-B26DFCA1A11E}"/>
              </a:ext>
            </a:extLst>
          </p:cNvPr>
          <p:cNvSpPr txBox="1"/>
          <p:nvPr/>
        </p:nvSpPr>
        <p:spPr>
          <a:xfrm>
            <a:off x="3183708" y="4176778"/>
            <a:ext cx="1234439" cy="646331"/>
          </a:xfrm>
          <a:prstGeom prst="rect">
            <a:avLst/>
          </a:prstGeom>
          <a:noFill/>
        </p:spPr>
        <p:txBody>
          <a:bodyPr wrap="square" rtlCol="0">
            <a:spAutoFit/>
          </a:bodyPr>
          <a:lstStyle/>
          <a:p>
            <a:pPr algn="ctr"/>
            <a:r>
              <a:rPr lang="en-US" dirty="0">
                <a:solidFill>
                  <a:srgbClr val="FFFF00"/>
                </a:solidFill>
              </a:rPr>
              <a:t>Fiji </a:t>
            </a:r>
          </a:p>
          <a:p>
            <a:pPr algn="ctr"/>
            <a:r>
              <a:rPr lang="en-US" dirty="0">
                <a:solidFill>
                  <a:srgbClr val="FFFF00"/>
                </a:solidFill>
              </a:rPr>
              <a:t>Islands</a:t>
            </a:r>
          </a:p>
        </p:txBody>
      </p:sp>
    </p:spTree>
    <p:extLst>
      <p:ext uri="{BB962C8B-B14F-4D97-AF65-F5344CB8AC3E}">
        <p14:creationId xmlns:p14="http://schemas.microsoft.com/office/powerpoint/2010/main" val="1163735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BFBDF69-301D-673B-C8F1-ED94C282E082}"/>
              </a:ext>
            </a:extLst>
          </p:cNvPr>
          <p:cNvGrpSpPr/>
          <p:nvPr/>
        </p:nvGrpSpPr>
        <p:grpSpPr>
          <a:xfrm>
            <a:off x="542218" y="-10428"/>
            <a:ext cx="10966048" cy="6898523"/>
            <a:chOff x="542218" y="-22785"/>
            <a:chExt cx="10966048" cy="6898523"/>
          </a:xfrm>
        </p:grpSpPr>
        <p:pic>
          <p:nvPicPr>
            <p:cNvPr id="2" name="Picture 1">
              <a:extLst>
                <a:ext uri="{FF2B5EF4-FFF2-40B4-BE49-F238E27FC236}">
                  <a16:creationId xmlns:a16="http://schemas.microsoft.com/office/drawing/2014/main" id="{3B19DDD2-FEBA-A5D7-2E9A-047FAEAE07DA}"/>
                </a:ext>
              </a:extLst>
            </p:cNvPr>
            <p:cNvPicPr>
              <a:picLocks noChangeAspect="1"/>
            </p:cNvPicPr>
            <p:nvPr/>
          </p:nvPicPr>
          <p:blipFill>
            <a:blip r:embed="rId2"/>
            <a:stretch>
              <a:fillRect/>
            </a:stretch>
          </p:blipFill>
          <p:spPr>
            <a:xfrm>
              <a:off x="542218" y="-22785"/>
              <a:ext cx="10966048" cy="6898523"/>
            </a:xfrm>
            <a:prstGeom prst="rect">
              <a:avLst/>
            </a:prstGeom>
          </p:spPr>
        </p:pic>
        <p:sp>
          <p:nvSpPr>
            <p:cNvPr id="4" name="TextBox 3">
              <a:extLst>
                <a:ext uri="{FF2B5EF4-FFF2-40B4-BE49-F238E27FC236}">
                  <a16:creationId xmlns:a16="http://schemas.microsoft.com/office/drawing/2014/main" id="{3E251FF2-8E4F-F57B-3388-DF2FFB61BC5C}"/>
                </a:ext>
              </a:extLst>
            </p:cNvPr>
            <p:cNvSpPr txBox="1"/>
            <p:nvPr/>
          </p:nvSpPr>
          <p:spPr>
            <a:xfrm>
              <a:off x="5803374" y="1664846"/>
              <a:ext cx="979242" cy="523220"/>
            </a:xfrm>
            <a:prstGeom prst="rect">
              <a:avLst/>
            </a:prstGeom>
            <a:noFill/>
          </p:spPr>
          <p:txBody>
            <a:bodyPr wrap="none" rtlCol="0">
              <a:spAutoFit/>
            </a:bodyPr>
            <a:lstStyle/>
            <a:p>
              <a:r>
                <a:rPr lang="en-US" sz="2800" dirty="0" err="1"/>
                <a:t>Buca</a:t>
              </a:r>
              <a:endParaRPr lang="en-US" sz="2800" dirty="0"/>
            </a:p>
          </p:txBody>
        </p:sp>
        <p:sp>
          <p:nvSpPr>
            <p:cNvPr id="6" name="TextBox 5">
              <a:extLst>
                <a:ext uri="{FF2B5EF4-FFF2-40B4-BE49-F238E27FC236}">
                  <a16:creationId xmlns:a16="http://schemas.microsoft.com/office/drawing/2014/main" id="{766EE455-1429-554D-F885-88CCFCE30FE0}"/>
                </a:ext>
              </a:extLst>
            </p:cNvPr>
            <p:cNvSpPr txBox="1"/>
            <p:nvPr/>
          </p:nvSpPr>
          <p:spPr>
            <a:xfrm>
              <a:off x="6690942" y="1501071"/>
              <a:ext cx="1778949" cy="523220"/>
            </a:xfrm>
            <a:prstGeom prst="rect">
              <a:avLst/>
            </a:prstGeom>
            <a:noFill/>
          </p:spPr>
          <p:txBody>
            <a:bodyPr wrap="none" rtlCol="0">
              <a:spAutoFit/>
            </a:bodyPr>
            <a:lstStyle/>
            <a:p>
              <a:r>
                <a:rPr lang="en-US" sz="2800" dirty="0" err="1"/>
                <a:t>Vatudamu</a:t>
              </a:r>
              <a:endParaRPr lang="en-US" sz="2800" dirty="0"/>
            </a:p>
          </p:txBody>
        </p:sp>
        <p:sp>
          <p:nvSpPr>
            <p:cNvPr id="7" name="TextBox 6">
              <a:extLst>
                <a:ext uri="{FF2B5EF4-FFF2-40B4-BE49-F238E27FC236}">
                  <a16:creationId xmlns:a16="http://schemas.microsoft.com/office/drawing/2014/main" id="{17D5E499-76E2-4BE9-58AE-7898114DBE6C}"/>
                </a:ext>
              </a:extLst>
            </p:cNvPr>
            <p:cNvSpPr txBox="1"/>
            <p:nvPr/>
          </p:nvSpPr>
          <p:spPr>
            <a:xfrm>
              <a:off x="4811281" y="4040008"/>
              <a:ext cx="4216044" cy="1815882"/>
            </a:xfrm>
            <a:prstGeom prst="rect">
              <a:avLst/>
            </a:prstGeom>
            <a:noFill/>
          </p:spPr>
          <p:txBody>
            <a:bodyPr wrap="square" rtlCol="0">
              <a:spAutoFit/>
            </a:bodyPr>
            <a:lstStyle/>
            <a:p>
              <a:r>
                <a:rPr lang="en-US" sz="2800" dirty="0"/>
                <a:t>Raiwaqa</a:t>
              </a:r>
            </a:p>
            <a:p>
              <a:r>
                <a:rPr lang="en-US" sz="2800" dirty="0"/>
                <a:t>Naila, 10 Mile, Southern, </a:t>
              </a:r>
              <a:r>
                <a:rPr lang="en-US" sz="2800" dirty="0" err="1"/>
                <a:t>Vatuwaqa</a:t>
              </a:r>
              <a:r>
                <a:rPr lang="en-US" sz="2800" dirty="0"/>
                <a:t>, Nausori, Delamadu</a:t>
              </a:r>
            </a:p>
          </p:txBody>
        </p:sp>
        <p:sp>
          <p:nvSpPr>
            <p:cNvPr id="11" name="TextBox 10">
              <a:extLst>
                <a:ext uri="{FF2B5EF4-FFF2-40B4-BE49-F238E27FC236}">
                  <a16:creationId xmlns:a16="http://schemas.microsoft.com/office/drawing/2014/main" id="{3B5B0704-F534-345A-5446-C0AEA79386A0}"/>
                </a:ext>
              </a:extLst>
            </p:cNvPr>
            <p:cNvSpPr txBox="1"/>
            <p:nvPr/>
          </p:nvSpPr>
          <p:spPr>
            <a:xfrm>
              <a:off x="9027325" y="1957541"/>
              <a:ext cx="2281907" cy="523220"/>
            </a:xfrm>
            <a:prstGeom prst="rect">
              <a:avLst/>
            </a:prstGeom>
            <a:noFill/>
          </p:spPr>
          <p:txBody>
            <a:bodyPr wrap="none" rtlCol="0">
              <a:spAutoFit/>
            </a:bodyPr>
            <a:lstStyle/>
            <a:p>
              <a:r>
                <a:rPr lang="en-US" sz="2800" dirty="0"/>
                <a:t>Vanua </a:t>
              </a:r>
              <a:r>
                <a:rPr lang="en-US" sz="2800" dirty="0" err="1"/>
                <a:t>Balavu</a:t>
              </a:r>
              <a:endParaRPr lang="en-US" sz="2800" dirty="0"/>
            </a:p>
          </p:txBody>
        </p:sp>
        <p:sp>
          <p:nvSpPr>
            <p:cNvPr id="12" name="Triangle 11">
              <a:extLst>
                <a:ext uri="{FF2B5EF4-FFF2-40B4-BE49-F238E27FC236}">
                  <a16:creationId xmlns:a16="http://schemas.microsoft.com/office/drawing/2014/main" id="{CDDDF4EA-657E-D195-3CBA-9417A9415E0F}"/>
                </a:ext>
              </a:extLst>
            </p:cNvPr>
            <p:cNvSpPr/>
            <p:nvPr/>
          </p:nvSpPr>
          <p:spPr>
            <a:xfrm>
              <a:off x="6009999" y="771680"/>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AC25E5E4-A697-E408-2D45-3CE76C5F5452}"/>
                </a:ext>
              </a:extLst>
            </p:cNvPr>
            <p:cNvSpPr>
              <a:spLocks/>
            </p:cNvSpPr>
            <p:nvPr/>
          </p:nvSpPr>
          <p:spPr>
            <a:xfrm>
              <a:off x="5954485" y="1325152"/>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4">
              <a:extLst>
                <a:ext uri="{FF2B5EF4-FFF2-40B4-BE49-F238E27FC236}">
                  <a16:creationId xmlns:a16="http://schemas.microsoft.com/office/drawing/2014/main" id="{056AA7C0-E768-7B01-91C3-FEFFDE7F08EC}"/>
                </a:ext>
              </a:extLst>
            </p:cNvPr>
            <p:cNvSpPr>
              <a:spLocks/>
            </p:cNvSpPr>
            <p:nvPr/>
          </p:nvSpPr>
          <p:spPr>
            <a:xfrm>
              <a:off x="6453783" y="1543245"/>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2C3219B1-D816-1426-101B-10874AF0E4D8}"/>
                </a:ext>
              </a:extLst>
            </p:cNvPr>
            <p:cNvSpPr>
              <a:spLocks/>
            </p:cNvSpPr>
            <p:nvPr/>
          </p:nvSpPr>
          <p:spPr>
            <a:xfrm>
              <a:off x="4665162" y="1957541"/>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6">
              <a:extLst>
                <a:ext uri="{FF2B5EF4-FFF2-40B4-BE49-F238E27FC236}">
                  <a16:creationId xmlns:a16="http://schemas.microsoft.com/office/drawing/2014/main" id="{110EA907-5336-7098-FDEA-8A14BB97090D}"/>
                </a:ext>
              </a:extLst>
            </p:cNvPr>
            <p:cNvSpPr>
              <a:spLocks/>
            </p:cNvSpPr>
            <p:nvPr/>
          </p:nvSpPr>
          <p:spPr>
            <a:xfrm>
              <a:off x="9460973" y="2545548"/>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A27E86CB-AB7B-A5CE-D978-0EC503FC58C9}"/>
                </a:ext>
              </a:extLst>
            </p:cNvPr>
            <p:cNvSpPr>
              <a:spLocks/>
            </p:cNvSpPr>
            <p:nvPr/>
          </p:nvSpPr>
          <p:spPr>
            <a:xfrm>
              <a:off x="2592927" y="2914880"/>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73126C7B-195A-3C65-3A3B-ED5D7B7F6667}"/>
                </a:ext>
              </a:extLst>
            </p:cNvPr>
            <p:cNvSpPr>
              <a:spLocks/>
            </p:cNvSpPr>
            <p:nvPr/>
          </p:nvSpPr>
          <p:spPr>
            <a:xfrm>
              <a:off x="4110345" y="4395427"/>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iangle 19">
              <a:extLst>
                <a:ext uri="{FF2B5EF4-FFF2-40B4-BE49-F238E27FC236}">
                  <a16:creationId xmlns:a16="http://schemas.microsoft.com/office/drawing/2014/main" id="{FA9415CF-6C9D-4AAE-384B-530EF6C6124F}"/>
                </a:ext>
              </a:extLst>
            </p:cNvPr>
            <p:cNvSpPr>
              <a:spLocks/>
            </p:cNvSpPr>
            <p:nvPr/>
          </p:nvSpPr>
          <p:spPr>
            <a:xfrm>
              <a:off x="3857022" y="3716553"/>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iangle 20">
              <a:extLst>
                <a:ext uri="{FF2B5EF4-FFF2-40B4-BE49-F238E27FC236}">
                  <a16:creationId xmlns:a16="http://schemas.microsoft.com/office/drawing/2014/main" id="{E633A768-2D5D-8132-2409-746A9099618C}"/>
                </a:ext>
              </a:extLst>
            </p:cNvPr>
            <p:cNvSpPr>
              <a:spLocks/>
            </p:cNvSpPr>
            <p:nvPr/>
          </p:nvSpPr>
          <p:spPr>
            <a:xfrm>
              <a:off x="4082134" y="4027771"/>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iangle 21">
              <a:extLst>
                <a:ext uri="{FF2B5EF4-FFF2-40B4-BE49-F238E27FC236}">
                  <a16:creationId xmlns:a16="http://schemas.microsoft.com/office/drawing/2014/main" id="{E40CE5A9-6DDD-42F9-FA28-EC50F7751211}"/>
                </a:ext>
              </a:extLst>
            </p:cNvPr>
            <p:cNvSpPr>
              <a:spLocks/>
            </p:cNvSpPr>
            <p:nvPr/>
          </p:nvSpPr>
          <p:spPr>
            <a:xfrm>
              <a:off x="4223649" y="4043299"/>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iangle 22">
              <a:extLst>
                <a:ext uri="{FF2B5EF4-FFF2-40B4-BE49-F238E27FC236}">
                  <a16:creationId xmlns:a16="http://schemas.microsoft.com/office/drawing/2014/main" id="{0CD67810-19ED-B6D5-B07D-00657F814A2E}"/>
                </a:ext>
              </a:extLst>
            </p:cNvPr>
            <p:cNvSpPr>
              <a:spLocks/>
            </p:cNvSpPr>
            <p:nvPr/>
          </p:nvSpPr>
          <p:spPr>
            <a:xfrm>
              <a:off x="4421233" y="4165516"/>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iangle 23">
              <a:extLst>
                <a:ext uri="{FF2B5EF4-FFF2-40B4-BE49-F238E27FC236}">
                  <a16:creationId xmlns:a16="http://schemas.microsoft.com/office/drawing/2014/main" id="{626CEE0E-5AEC-3A93-C79D-47E8D3D90F96}"/>
                </a:ext>
              </a:extLst>
            </p:cNvPr>
            <p:cNvSpPr>
              <a:spLocks/>
            </p:cNvSpPr>
            <p:nvPr/>
          </p:nvSpPr>
          <p:spPr>
            <a:xfrm>
              <a:off x="4302684" y="4318790"/>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iangle 24">
              <a:extLst>
                <a:ext uri="{FF2B5EF4-FFF2-40B4-BE49-F238E27FC236}">
                  <a16:creationId xmlns:a16="http://schemas.microsoft.com/office/drawing/2014/main" id="{A71B914C-CAD7-BB55-073F-3C6172762A44}"/>
                </a:ext>
              </a:extLst>
            </p:cNvPr>
            <p:cNvSpPr>
              <a:spLocks/>
            </p:cNvSpPr>
            <p:nvPr/>
          </p:nvSpPr>
          <p:spPr>
            <a:xfrm>
              <a:off x="4294406" y="3887401"/>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iangle 25">
              <a:extLst>
                <a:ext uri="{FF2B5EF4-FFF2-40B4-BE49-F238E27FC236}">
                  <a16:creationId xmlns:a16="http://schemas.microsoft.com/office/drawing/2014/main" id="{C4CBB70E-1AB5-3B82-CF7E-ED39225D881B}"/>
                </a:ext>
              </a:extLst>
            </p:cNvPr>
            <p:cNvSpPr>
              <a:spLocks/>
            </p:cNvSpPr>
            <p:nvPr/>
          </p:nvSpPr>
          <p:spPr>
            <a:xfrm>
              <a:off x="2227633" y="3255132"/>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iangle 26">
              <a:extLst>
                <a:ext uri="{FF2B5EF4-FFF2-40B4-BE49-F238E27FC236}">
                  <a16:creationId xmlns:a16="http://schemas.microsoft.com/office/drawing/2014/main" id="{FC859C89-78DB-2EC0-5489-9217CEC26868}"/>
                </a:ext>
              </a:extLst>
            </p:cNvPr>
            <p:cNvSpPr>
              <a:spLocks/>
            </p:cNvSpPr>
            <p:nvPr/>
          </p:nvSpPr>
          <p:spPr>
            <a:xfrm>
              <a:off x="2117228" y="3681818"/>
              <a:ext cx="141515" cy="153274"/>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33C9C42-BAFD-BC91-D044-473F58CD566B}"/>
                </a:ext>
              </a:extLst>
            </p:cNvPr>
            <p:cNvSpPr txBox="1"/>
            <p:nvPr/>
          </p:nvSpPr>
          <p:spPr>
            <a:xfrm>
              <a:off x="4223649" y="435289"/>
              <a:ext cx="954107" cy="523220"/>
            </a:xfrm>
            <a:prstGeom prst="rect">
              <a:avLst/>
            </a:prstGeom>
            <a:noFill/>
          </p:spPr>
          <p:txBody>
            <a:bodyPr wrap="none" rtlCol="0">
              <a:spAutoFit/>
            </a:bodyPr>
            <a:lstStyle/>
            <a:p>
              <a:r>
                <a:rPr lang="en-US" sz="2800" dirty="0">
                  <a:highlight>
                    <a:srgbClr val="00FF00"/>
                  </a:highlight>
                </a:rPr>
                <a:t>2023</a:t>
              </a:r>
            </a:p>
          </p:txBody>
        </p:sp>
        <p:sp>
          <p:nvSpPr>
            <p:cNvPr id="29" name="TextBox 28">
              <a:extLst>
                <a:ext uri="{FF2B5EF4-FFF2-40B4-BE49-F238E27FC236}">
                  <a16:creationId xmlns:a16="http://schemas.microsoft.com/office/drawing/2014/main" id="{82DF7D68-3F46-2FFD-BC1E-538E28B9FC33}"/>
                </a:ext>
              </a:extLst>
            </p:cNvPr>
            <p:cNvSpPr txBox="1"/>
            <p:nvPr/>
          </p:nvSpPr>
          <p:spPr>
            <a:xfrm>
              <a:off x="4657861" y="3164867"/>
              <a:ext cx="2460930" cy="523220"/>
            </a:xfrm>
            <a:prstGeom prst="rect">
              <a:avLst/>
            </a:prstGeom>
            <a:noFill/>
          </p:spPr>
          <p:txBody>
            <a:bodyPr wrap="none" rtlCol="0">
              <a:spAutoFit/>
            </a:bodyPr>
            <a:lstStyle/>
            <a:p>
              <a:r>
                <a:rPr lang="en-US" sz="2800" dirty="0">
                  <a:highlight>
                    <a:srgbClr val="00FF00"/>
                  </a:highlight>
                </a:rPr>
                <a:t>2022 and 2024</a:t>
              </a:r>
            </a:p>
          </p:txBody>
        </p:sp>
        <p:sp>
          <p:nvSpPr>
            <p:cNvPr id="30" name="TextBox 29">
              <a:extLst>
                <a:ext uri="{FF2B5EF4-FFF2-40B4-BE49-F238E27FC236}">
                  <a16:creationId xmlns:a16="http://schemas.microsoft.com/office/drawing/2014/main" id="{D03BD165-E754-E607-D7F0-75555C9449C2}"/>
                </a:ext>
              </a:extLst>
            </p:cNvPr>
            <p:cNvSpPr txBox="1"/>
            <p:nvPr/>
          </p:nvSpPr>
          <p:spPr>
            <a:xfrm>
              <a:off x="882768" y="2257874"/>
              <a:ext cx="2460930" cy="523220"/>
            </a:xfrm>
            <a:prstGeom prst="rect">
              <a:avLst/>
            </a:prstGeom>
            <a:noFill/>
          </p:spPr>
          <p:txBody>
            <a:bodyPr wrap="none" rtlCol="0">
              <a:spAutoFit/>
            </a:bodyPr>
            <a:lstStyle/>
            <a:p>
              <a:r>
                <a:rPr lang="en-US" sz="2800" dirty="0">
                  <a:highlight>
                    <a:srgbClr val="00FF00"/>
                  </a:highlight>
                </a:rPr>
                <a:t>2017 and 2024</a:t>
              </a:r>
            </a:p>
          </p:txBody>
        </p:sp>
      </p:grpSp>
      <p:sp>
        <p:nvSpPr>
          <p:cNvPr id="8" name="TextBox 7">
            <a:extLst>
              <a:ext uri="{FF2B5EF4-FFF2-40B4-BE49-F238E27FC236}">
                <a16:creationId xmlns:a16="http://schemas.microsoft.com/office/drawing/2014/main" id="{ADAF326F-B7A0-DEE5-8431-3D036EDF39FF}"/>
              </a:ext>
            </a:extLst>
          </p:cNvPr>
          <p:cNvSpPr txBox="1"/>
          <p:nvPr/>
        </p:nvSpPr>
        <p:spPr>
          <a:xfrm>
            <a:off x="7080253" y="5453110"/>
            <a:ext cx="3689087" cy="830997"/>
          </a:xfrm>
          <a:prstGeom prst="rect">
            <a:avLst/>
          </a:prstGeom>
          <a:noFill/>
        </p:spPr>
        <p:txBody>
          <a:bodyPr wrap="none" rtlCol="0">
            <a:spAutoFit/>
          </a:bodyPr>
          <a:lstStyle/>
          <a:p>
            <a:r>
              <a:rPr lang="en-US" sz="2400" b="1" dirty="0">
                <a:latin typeface="Calibri" panose="020F0502020204030204" pitchFamily="34" charset="0"/>
                <a:cs typeface="Calibri" panose="020F0502020204030204" pitchFamily="34" charset="0"/>
              </a:rPr>
              <a:t>Mission of the Local Church</a:t>
            </a:r>
          </a:p>
          <a:p>
            <a:r>
              <a:rPr lang="en-US" sz="2400" b="1" dirty="0">
                <a:latin typeface="Calibri" panose="020F0502020204030204" pitchFamily="34" charset="0"/>
                <a:cs typeface="Calibri" panose="020F0502020204030204" pitchFamily="34" charset="0"/>
              </a:rPr>
              <a:t>Church Leadership</a:t>
            </a:r>
          </a:p>
        </p:txBody>
      </p:sp>
    </p:spTree>
    <p:extLst>
      <p:ext uri="{BB962C8B-B14F-4D97-AF65-F5344CB8AC3E}">
        <p14:creationId xmlns:p14="http://schemas.microsoft.com/office/powerpoint/2010/main" val="2664939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FB9DD8-5528-0321-F1C8-1B7B8AF5A4B8}"/>
              </a:ext>
            </a:extLst>
          </p:cNvPr>
          <p:cNvPicPr>
            <a:picLocks noChangeAspect="1"/>
          </p:cNvPicPr>
          <p:nvPr/>
        </p:nvPicPr>
        <p:blipFill>
          <a:blip r:embed="rId2"/>
          <a:srcRect l="6732" r="19245" b="-2"/>
          <a:stretch/>
        </p:blipFill>
        <p:spPr>
          <a:xfrm>
            <a:off x="68240" y="557189"/>
            <a:ext cx="5990415" cy="6069602"/>
          </a:xfrm>
          <a:prstGeom prst="rect">
            <a:avLst/>
          </a:prstGeom>
        </p:spPr>
      </p:pic>
      <p:pic>
        <p:nvPicPr>
          <p:cNvPr id="5" name="Picture 4">
            <a:extLst>
              <a:ext uri="{FF2B5EF4-FFF2-40B4-BE49-F238E27FC236}">
                <a16:creationId xmlns:a16="http://schemas.microsoft.com/office/drawing/2014/main" id="{0717C7D2-50BB-AE0F-1A90-516D5B309B58}"/>
              </a:ext>
            </a:extLst>
          </p:cNvPr>
          <p:cNvPicPr>
            <a:picLocks noChangeAspect="1"/>
          </p:cNvPicPr>
          <p:nvPr/>
        </p:nvPicPr>
        <p:blipFill>
          <a:blip r:embed="rId3"/>
          <a:srcRect l="14756" r="11140" b="-2"/>
          <a:stretch/>
        </p:blipFill>
        <p:spPr>
          <a:xfrm>
            <a:off x="6096000" y="557189"/>
            <a:ext cx="6027760" cy="6100758"/>
          </a:xfrm>
          <a:prstGeom prst="rect">
            <a:avLst/>
          </a:prstGeom>
        </p:spPr>
      </p:pic>
      <p:sp>
        <p:nvSpPr>
          <p:cNvPr id="6" name="TextBox 5">
            <a:extLst>
              <a:ext uri="{FF2B5EF4-FFF2-40B4-BE49-F238E27FC236}">
                <a16:creationId xmlns:a16="http://schemas.microsoft.com/office/drawing/2014/main" id="{D2E2FDD6-CB09-05AA-379E-AD8FF9B11804}"/>
              </a:ext>
            </a:extLst>
          </p:cNvPr>
          <p:cNvSpPr txBox="1"/>
          <p:nvPr/>
        </p:nvSpPr>
        <p:spPr>
          <a:xfrm>
            <a:off x="2091345" y="3193"/>
            <a:ext cx="8084008" cy="2554545"/>
          </a:xfrm>
          <a:prstGeom prst="rect">
            <a:avLst/>
          </a:prstGeom>
          <a:noFill/>
        </p:spPr>
        <p:txBody>
          <a:bodyPr wrap="none" rtlCol="0">
            <a:spAutoFit/>
          </a:bodyPr>
          <a:lstStyle/>
          <a:p>
            <a:pPr algn="ctr"/>
            <a:r>
              <a:rPr lang="en-US" sz="4000" dirty="0">
                <a:highlight>
                  <a:srgbClr val="00FF00"/>
                </a:highlight>
              </a:rPr>
              <a:t>Raiwaqa Congregation Hosted PIBC</a:t>
            </a:r>
          </a:p>
          <a:p>
            <a:pPr algn="ctr"/>
            <a:r>
              <a:rPr lang="en-US" sz="4000" dirty="0">
                <a:highlight>
                  <a:srgbClr val="00FF00"/>
                </a:highlight>
              </a:rPr>
              <a:t>Record Attendance</a:t>
            </a:r>
          </a:p>
          <a:p>
            <a:pPr algn="ctr"/>
            <a:r>
              <a:rPr lang="en-US" sz="4000" dirty="0">
                <a:highlight>
                  <a:srgbClr val="00FF00"/>
                </a:highlight>
              </a:rPr>
              <a:t>89 Average</a:t>
            </a:r>
          </a:p>
          <a:p>
            <a:pPr algn="ctr"/>
            <a:r>
              <a:rPr lang="en-US" sz="4000" dirty="0">
                <a:highlight>
                  <a:srgbClr val="00FF00"/>
                </a:highlight>
              </a:rPr>
              <a:t>60 received credit</a:t>
            </a:r>
          </a:p>
        </p:txBody>
      </p:sp>
      <p:sp>
        <p:nvSpPr>
          <p:cNvPr id="2" name="TextBox 1">
            <a:extLst>
              <a:ext uri="{FF2B5EF4-FFF2-40B4-BE49-F238E27FC236}">
                <a16:creationId xmlns:a16="http://schemas.microsoft.com/office/drawing/2014/main" id="{9DE42120-5041-0593-3C71-3EF025D08183}"/>
              </a:ext>
            </a:extLst>
          </p:cNvPr>
          <p:cNvSpPr txBox="1"/>
          <p:nvPr/>
        </p:nvSpPr>
        <p:spPr>
          <a:xfrm>
            <a:off x="8639397" y="5573249"/>
            <a:ext cx="2402581" cy="646331"/>
          </a:xfrm>
          <a:prstGeom prst="rect">
            <a:avLst/>
          </a:prstGeom>
          <a:noFill/>
        </p:spPr>
        <p:txBody>
          <a:bodyPr wrap="none" rtlCol="0">
            <a:spAutoFit/>
          </a:bodyPr>
          <a:lstStyle/>
          <a:p>
            <a:r>
              <a:rPr lang="en-US" sz="3600" dirty="0">
                <a:highlight>
                  <a:srgbClr val="00FF00"/>
                </a:highlight>
              </a:rPr>
              <a:t>Auditorium</a:t>
            </a:r>
          </a:p>
        </p:txBody>
      </p:sp>
      <p:sp>
        <p:nvSpPr>
          <p:cNvPr id="4" name="TextBox 3">
            <a:extLst>
              <a:ext uri="{FF2B5EF4-FFF2-40B4-BE49-F238E27FC236}">
                <a16:creationId xmlns:a16="http://schemas.microsoft.com/office/drawing/2014/main" id="{16849EE5-D7CD-6E28-BD74-AF9DC70C2C5A}"/>
              </a:ext>
            </a:extLst>
          </p:cNvPr>
          <p:cNvSpPr txBox="1"/>
          <p:nvPr/>
        </p:nvSpPr>
        <p:spPr>
          <a:xfrm>
            <a:off x="1415492" y="5573248"/>
            <a:ext cx="3968138" cy="646331"/>
          </a:xfrm>
          <a:prstGeom prst="rect">
            <a:avLst/>
          </a:prstGeom>
          <a:noFill/>
        </p:spPr>
        <p:txBody>
          <a:bodyPr wrap="none" rtlCol="0">
            <a:spAutoFit/>
          </a:bodyPr>
          <a:lstStyle/>
          <a:p>
            <a:r>
              <a:rPr lang="en-US" sz="3600" dirty="0">
                <a:highlight>
                  <a:srgbClr val="00FF00"/>
                </a:highlight>
              </a:rPr>
              <a:t>Outside under Tarp</a:t>
            </a:r>
          </a:p>
        </p:txBody>
      </p:sp>
    </p:spTree>
    <p:extLst>
      <p:ext uri="{BB962C8B-B14F-4D97-AF65-F5344CB8AC3E}">
        <p14:creationId xmlns:p14="http://schemas.microsoft.com/office/powerpoint/2010/main" val="3423004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CEBDCDD-8E2C-1A83-3694-2E36E35B8024}"/>
              </a:ext>
            </a:extLst>
          </p:cNvPr>
          <p:cNvPicPr>
            <a:picLocks noChangeAspect="1"/>
          </p:cNvPicPr>
          <p:nvPr/>
        </p:nvPicPr>
        <p:blipFill>
          <a:blip r:embed="rId2"/>
          <a:srcRect t="25492" b="8144"/>
          <a:stretch/>
        </p:blipFill>
        <p:spPr>
          <a:xfrm>
            <a:off x="-36128" y="-3412"/>
            <a:ext cx="12192000" cy="6068290"/>
          </a:xfrm>
          <a:prstGeom prst="rect">
            <a:avLst/>
          </a:prstGeom>
        </p:spPr>
      </p:pic>
      <p:grpSp>
        <p:nvGrpSpPr>
          <p:cNvPr id="10" name="Group 9">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029199"/>
            <a:ext cx="12228128" cy="1828800"/>
            <a:chOff x="-305" y="2987478"/>
            <a:chExt cx="12188952" cy="1828800"/>
          </a:xfrm>
        </p:grpSpPr>
        <p:sp>
          <p:nvSpPr>
            <p:cNvPr id="11" name="Freeform: Shape 10">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4" name="Freeform: Shape 13">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4" name="TextBox 3">
            <a:extLst>
              <a:ext uri="{FF2B5EF4-FFF2-40B4-BE49-F238E27FC236}">
                <a16:creationId xmlns:a16="http://schemas.microsoft.com/office/drawing/2014/main" id="{FAA4692C-91C5-C086-F478-7D7D31073358}"/>
              </a:ext>
            </a:extLst>
          </p:cNvPr>
          <p:cNvSpPr txBox="1"/>
          <p:nvPr/>
        </p:nvSpPr>
        <p:spPr>
          <a:xfrm>
            <a:off x="872805" y="5666744"/>
            <a:ext cx="10481908" cy="954107"/>
          </a:xfrm>
          <a:prstGeom prst="rect">
            <a:avLst/>
          </a:prstGeom>
          <a:noFill/>
        </p:spPr>
        <p:txBody>
          <a:bodyPr wrap="none" rtlCol="0">
            <a:spAutoFit/>
          </a:bodyPr>
          <a:lstStyle/>
          <a:p>
            <a:pPr algn="ctr"/>
            <a:r>
              <a:rPr lang="en-US" sz="2800" b="1" dirty="0">
                <a:latin typeface="Calibri" panose="020F0502020204030204" pitchFamily="34" charset="0"/>
                <a:cs typeface="Calibri" panose="020F0502020204030204" pitchFamily="34" charset="0"/>
              </a:rPr>
              <a:t>Auditorium Spillover is Outside covered by a large Tarp</a:t>
            </a:r>
          </a:p>
          <a:p>
            <a:pPr algn="ctr"/>
            <a:r>
              <a:rPr lang="en-US" sz="2800" b="1" dirty="0">
                <a:latin typeface="Calibri" panose="020F0502020204030204" pitchFamily="34" charset="0"/>
                <a:cs typeface="Calibri" panose="020F0502020204030204" pitchFamily="34" charset="0"/>
              </a:rPr>
              <a:t>Often wind driven rain soak those outside and saturates the ground</a:t>
            </a:r>
          </a:p>
        </p:txBody>
      </p:sp>
    </p:spTree>
    <p:extLst>
      <p:ext uri="{BB962C8B-B14F-4D97-AF65-F5344CB8AC3E}">
        <p14:creationId xmlns:p14="http://schemas.microsoft.com/office/powerpoint/2010/main" val="87739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7701B5F-D5CB-986B-CD0C-0BB4E2863979}"/>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82000"/>
                    </a14:imgEffect>
                    <a14:imgEffect>
                      <a14:brightnessContrast bright="29000"/>
                    </a14:imgEffect>
                  </a14:imgLayer>
                </a14:imgProps>
              </a:ext>
            </a:extLst>
          </a:blip>
          <a:stretch>
            <a:fillRect/>
          </a:stretch>
        </p:blipFill>
        <p:spPr>
          <a:xfrm>
            <a:off x="165099" y="92869"/>
            <a:ext cx="11861801" cy="6672262"/>
          </a:xfrm>
        </p:spPr>
      </p:pic>
      <p:sp>
        <p:nvSpPr>
          <p:cNvPr id="8" name="Left Brace 7">
            <a:extLst>
              <a:ext uri="{FF2B5EF4-FFF2-40B4-BE49-F238E27FC236}">
                <a16:creationId xmlns:a16="http://schemas.microsoft.com/office/drawing/2014/main" id="{525DBB83-05B6-BC63-4302-868F6DFB59CD}"/>
              </a:ext>
            </a:extLst>
          </p:cNvPr>
          <p:cNvSpPr>
            <a:spLocks/>
          </p:cNvSpPr>
          <p:nvPr/>
        </p:nvSpPr>
        <p:spPr>
          <a:xfrm rot="16733813">
            <a:off x="3884362" y="3099267"/>
            <a:ext cx="685800" cy="2278947"/>
          </a:xfrm>
          <a:prstGeom prst="leftBrace">
            <a:avLst/>
          </a:prstGeom>
          <a:noFill/>
          <a:ln w="57150">
            <a:solidFill>
              <a:srgbClr val="FFFF0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5C23013F-8FF9-FD6B-1CB3-9E90FFB6655E}"/>
              </a:ext>
            </a:extLst>
          </p:cNvPr>
          <p:cNvSpPr txBox="1"/>
          <p:nvPr/>
        </p:nvSpPr>
        <p:spPr>
          <a:xfrm>
            <a:off x="596900" y="4904824"/>
            <a:ext cx="7649017" cy="1077218"/>
          </a:xfrm>
          <a:prstGeom prst="rect">
            <a:avLst/>
          </a:prstGeom>
          <a:noFill/>
        </p:spPr>
        <p:txBody>
          <a:bodyPr wrap="none" rtlCol="0">
            <a:spAutoFit/>
          </a:bodyPr>
          <a:lstStyle/>
          <a:p>
            <a:r>
              <a:rPr lang="en-US" sz="3200" dirty="0">
                <a:solidFill>
                  <a:schemeClr val="bg1"/>
                </a:solidFill>
              </a:rPr>
              <a:t>Expand Auditorium by 100%</a:t>
            </a:r>
          </a:p>
          <a:p>
            <a:r>
              <a:rPr lang="en-US" sz="3200" dirty="0">
                <a:solidFill>
                  <a:schemeClr val="bg1"/>
                </a:solidFill>
              </a:rPr>
              <a:t>Add classrooms in the back of the building</a:t>
            </a:r>
          </a:p>
        </p:txBody>
      </p:sp>
      <p:sp>
        <p:nvSpPr>
          <p:cNvPr id="10" name="TextBox 9">
            <a:extLst>
              <a:ext uri="{FF2B5EF4-FFF2-40B4-BE49-F238E27FC236}">
                <a16:creationId xmlns:a16="http://schemas.microsoft.com/office/drawing/2014/main" id="{3582CE23-2C75-15D0-D15E-9656E269A746}"/>
              </a:ext>
            </a:extLst>
          </p:cNvPr>
          <p:cNvSpPr txBox="1"/>
          <p:nvPr/>
        </p:nvSpPr>
        <p:spPr>
          <a:xfrm>
            <a:off x="7726142" y="3507839"/>
            <a:ext cx="4127500" cy="2062103"/>
          </a:xfrm>
          <a:prstGeom prst="rect">
            <a:avLst/>
          </a:prstGeom>
          <a:noFill/>
        </p:spPr>
        <p:txBody>
          <a:bodyPr wrap="square" rtlCol="0">
            <a:spAutoFit/>
          </a:bodyPr>
          <a:lstStyle/>
          <a:p>
            <a:pPr algn="ctr"/>
            <a:r>
              <a:rPr lang="en-US" sz="3200" b="1" dirty="0">
                <a:solidFill>
                  <a:schemeClr val="bg1"/>
                </a:solidFill>
                <a:latin typeface="Calibri" panose="020F0502020204030204" pitchFamily="34" charset="0"/>
                <a:cs typeface="Calibri" panose="020F0502020204030204" pitchFamily="34" charset="0"/>
              </a:rPr>
              <a:t>Brethren are applying for Permits and raising funds to construct the addition</a:t>
            </a:r>
          </a:p>
        </p:txBody>
      </p:sp>
      <p:sp>
        <p:nvSpPr>
          <p:cNvPr id="2" name="Title 1">
            <a:extLst>
              <a:ext uri="{FF2B5EF4-FFF2-40B4-BE49-F238E27FC236}">
                <a16:creationId xmlns:a16="http://schemas.microsoft.com/office/drawing/2014/main" id="{AD0D4EFB-0C9C-628D-778E-A431EAC84A93}"/>
              </a:ext>
            </a:extLst>
          </p:cNvPr>
          <p:cNvSpPr>
            <a:spLocks noGrp="1"/>
          </p:cNvSpPr>
          <p:nvPr>
            <p:ph type="title"/>
          </p:nvPr>
        </p:nvSpPr>
        <p:spPr>
          <a:xfrm>
            <a:off x="838200" y="180503"/>
            <a:ext cx="10515600" cy="917575"/>
          </a:xfrm>
        </p:spPr>
        <p:txBody>
          <a:bodyPr/>
          <a:lstStyle/>
          <a:p>
            <a:pPr algn="ctr"/>
            <a:r>
              <a:rPr lang="en-US" b="1" dirty="0">
                <a:highlight>
                  <a:srgbClr val="C0C0C0"/>
                </a:highlight>
                <a:latin typeface="Calibri" panose="020F0502020204030204" pitchFamily="34" charset="0"/>
                <a:cs typeface="Calibri" panose="020F0502020204030204" pitchFamily="34" charset="0"/>
              </a:rPr>
              <a:t>Planned Raiwaqa Building Expansion</a:t>
            </a:r>
          </a:p>
        </p:txBody>
      </p:sp>
    </p:spTree>
    <p:extLst>
      <p:ext uri="{BB962C8B-B14F-4D97-AF65-F5344CB8AC3E}">
        <p14:creationId xmlns:p14="http://schemas.microsoft.com/office/powerpoint/2010/main" val="28656336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2864</TotalTime>
  <Words>673</Words>
  <Application>Microsoft Office PowerPoint</Application>
  <PresentationFormat>Widescreen</PresentationFormat>
  <Paragraphs>103</Paragraphs>
  <Slides>25</Slides>
  <Notes>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Aptos</vt:lpstr>
      <vt:lpstr>Aptos Display</vt:lpstr>
      <vt:lpstr>Arial</vt:lpstr>
      <vt:lpstr>Calibri</vt:lpstr>
      <vt:lpstr>Office Theme</vt:lpstr>
      <vt:lpstr>PowerPoint Presentation</vt:lpstr>
      <vt:lpstr>PowerPoint Presentation</vt:lpstr>
      <vt:lpstr>PowerPoint Presentation</vt:lpstr>
      <vt:lpstr>Pacific Islands Bible College</vt:lpstr>
      <vt:lpstr>PowerPoint Presentation</vt:lpstr>
      <vt:lpstr>PowerPoint Presentation</vt:lpstr>
      <vt:lpstr>PowerPoint Presentation</vt:lpstr>
      <vt:lpstr>PowerPoint Presentation</vt:lpstr>
      <vt:lpstr>Planned Raiwaqa Building Expansion</vt:lpstr>
      <vt:lpstr>PowerPoint Presentation</vt:lpstr>
      <vt:lpstr>PowerPoint Presentation</vt:lpstr>
      <vt:lpstr>PowerPoint Presentation</vt:lpstr>
      <vt:lpstr>PowerPoint Presentation</vt:lpstr>
      <vt:lpstr>PowerPoint Presentation</vt:lpstr>
      <vt:lpstr>Transportation The few Personal Cars Packed Full Cabs and Hire Vans Local Buss</vt:lpstr>
      <vt:lpstr>PowerPoint Presentation</vt:lpstr>
      <vt:lpstr>PowerPoint Presentation</vt:lpstr>
      <vt:lpstr>PowerPoint Presentation</vt:lpstr>
      <vt:lpstr>PowerPoint Presentation</vt:lpstr>
      <vt:lpstr>PowerPoint Presentation</vt:lpstr>
      <vt:lpstr>Young People – Interested in Bible Learning</vt:lpstr>
      <vt:lpstr>A Chapter a Day for Fiji Brethren</vt:lpstr>
      <vt:lpstr>PowerPoint Presentation</vt:lpstr>
      <vt:lpstr>Thank you very much! For your encouragement Your Prayers Your mission Sunday contributions  Vinaka vaka levu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 McLeod (USA)</dc:creator>
  <cp:lastModifiedBy>Operator</cp:lastModifiedBy>
  <cp:revision>37</cp:revision>
  <cp:lastPrinted>2024-08-11T21:39:55Z</cp:lastPrinted>
  <dcterms:created xsi:type="dcterms:W3CDTF">2024-08-03T13:08:17Z</dcterms:created>
  <dcterms:modified xsi:type="dcterms:W3CDTF">2024-08-11T21:40:04Z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7ecbd7f-b723-4173-8d35-86251d5a3cdb_Enabled">
    <vt:lpwstr>true</vt:lpwstr>
  </property>
  <property fmtid="{D5CDD505-2E9C-101B-9397-08002B2CF9AE}" pid="3" name="MSIP_Label_a7ecbd7f-b723-4173-8d35-86251d5a3cdb_SetDate">
    <vt:lpwstr>2024-08-03T13:45:37Z</vt:lpwstr>
  </property>
  <property fmtid="{D5CDD505-2E9C-101B-9397-08002B2CF9AE}" pid="4" name="MSIP_Label_a7ecbd7f-b723-4173-8d35-86251d5a3cdb_Method">
    <vt:lpwstr>Standard</vt:lpwstr>
  </property>
  <property fmtid="{D5CDD505-2E9C-101B-9397-08002B2CF9AE}" pid="5" name="MSIP_Label_a7ecbd7f-b723-4173-8d35-86251d5a3cdb_Name">
    <vt:lpwstr>General</vt:lpwstr>
  </property>
  <property fmtid="{D5CDD505-2E9C-101B-9397-08002B2CF9AE}" pid="6" name="MSIP_Label_a7ecbd7f-b723-4173-8d35-86251d5a3cdb_SiteId">
    <vt:lpwstr>57cf613d-5da0-4dfd-86be-9614efe502c4</vt:lpwstr>
  </property>
  <property fmtid="{D5CDD505-2E9C-101B-9397-08002B2CF9AE}" pid="7" name="MSIP_Label_a7ecbd7f-b723-4173-8d35-86251d5a3cdb_ActionId">
    <vt:lpwstr>4a77c65f-8cf6-434c-b21b-7eb596336e61</vt:lpwstr>
  </property>
  <property fmtid="{D5CDD505-2E9C-101B-9397-08002B2CF9AE}" pid="8" name="MSIP_Label_a7ecbd7f-b723-4173-8d35-86251d5a3cdb_ContentBits">
    <vt:lpwstr>0</vt:lpwstr>
  </property>
</Properties>
</file>