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1411"/>
    <a:srgbClr val="9617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1DD97-8877-D8D3-AC93-B0161CD08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594BC0-7690-50B4-0D15-73F63D1117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7B85F-850B-C2FE-1899-EB7D8C70B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F5AA9-97BB-2681-425E-C3214C04C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9F8FF-5E3A-B095-7DC3-ED5CD6504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erson holding a paper&#10;&#10;Description automatically generated">
            <a:extLst>
              <a:ext uri="{FF2B5EF4-FFF2-40B4-BE49-F238E27FC236}">
                <a16:creationId xmlns:a16="http://schemas.microsoft.com/office/drawing/2014/main" id="{9494CE85-FEF9-74F2-43B1-5EE25C4F6B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15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FB7C-F898-EF7B-D373-7BD224FE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8FF2B-3175-AB92-6901-2A64A888C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E46DB-9453-0D61-BAA7-B22F84473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2AB2B-623B-116F-0ABD-4CAF891C4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68BA3-B84E-E53F-052B-DFEF686D3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1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F3BCC-70A7-E2AA-5E63-96CAA7C8F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EA95E-5080-939A-9004-B3E7D1713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644F3-8FF0-F010-AD5D-F8D0727B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A21EE-6C73-2446-3363-445611B33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BD65C-2972-6E24-4B02-E5D34678C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2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FD330-C126-7827-78F3-1F1F8ADA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E4647-E7D7-1A29-27B6-C3F129BDB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82B67-E00B-B3B3-7A39-BC66852E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D67FE-5D05-3ECF-CC28-C769E392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8007E-D0BD-6A80-2607-38D1884A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8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7C49B-2E04-6D15-4627-788C1DD3C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F0DAD-8E25-277E-23FE-7125F63C4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64230-E004-F406-C685-594B2C3A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EB56E-1BD7-DAA3-5085-8C1E4E9E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7F4F7-13DD-77B0-ADBF-4B5C130FA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2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FF4B5-BFEE-0426-9BD2-2A8498CC0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A98DA-7822-7D79-7201-0FC46B9EE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849355-FED6-D730-4BDF-6D06C4DC5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925EA-65A1-89A3-57D8-8E63A42DE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4F9C4-CB7C-8454-5D52-C8240431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34B8C-D9A1-F80F-23BB-581DBBA89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09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D5783-1019-28D3-551B-415AE4E4F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0BF75-4D02-AF75-663F-D8CB692E2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0FF1BC-ED0E-8481-E05D-BFD923EFB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C5AD44-416D-8182-A932-35D5BE88F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68273E-E8BB-602A-4FFD-68BFE42392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4D3E50-6D84-DB62-FF8C-D4DB68C5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73067F-DD6B-3946-EFE0-B2FF58EDF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0B5BF-F71A-FC42-C3B1-30F67A5A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3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89CA5-B946-7F0C-8E6F-CF51C9C86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D9FAE6-67EC-5AE5-5777-556D9F726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56D9EF-1788-718F-0C40-827829D57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53C1E1-41D6-7EEA-03B8-C8AC588FD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1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65486C-A50C-BA97-72BC-BBE366F44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097BC0-FF62-9E2D-5539-E04B00457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9B028-4425-83B1-8D99-995115BAF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7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AF24D-4D45-075D-402B-5E99BDC08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74667-BB2E-A082-A4A9-2BA4B4D68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A8D1C-C492-D6D2-8038-027CCBC70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96782-6317-9F62-ED2A-7D0DA8214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C1AEE3-05AA-BF09-ABF7-C353D2E88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4CA63-5C7E-4814-5A5B-D8831FA6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7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09A0B-BB91-D39F-19B9-C04F1170F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64EAE3-E3C4-0852-3B43-9E5094AEF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AD6C4-8BF1-FD1F-4D20-DFA6D33C0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C6FF2-FC7E-DFBF-76EA-73EA2634C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25B68-8868-ABFB-437F-E4D03D9FD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FDDAF-98D8-3D49-291C-58416034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F4B033-020E-9A55-9D7A-A318501E9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B4B50-E46F-58C6-D951-7A16E95EB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596B9-FC83-954E-4E01-DDA0AB438E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8959C-6F76-49F9-9846-D0724583CD46}" type="datetimeFigureOut">
              <a:rPr lang="en-US" smtClean="0"/>
              <a:t>8/11/2024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08868-D31E-F14C-7124-371936EE43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DDFB0-B2ED-B1BC-1953-9655ABB12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68A56-47B0-4343-9FB3-0C610A701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5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3">
            <a:extLst>
              <a:ext uri="{FF2B5EF4-FFF2-40B4-BE49-F238E27FC236}">
                <a16:creationId xmlns:a16="http://schemas.microsoft.com/office/drawing/2014/main" id="{248B4595-5B88-8CF6-9BE1-20A60F2F0FB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3479800" y="2721265"/>
            <a:ext cx="851852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EA3DD0B1-F394-0016-A4A2-5FE944DCF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75" y="2824453"/>
            <a:ext cx="23923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Hebrews 10:27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55491D3-1D22-7DFC-CDBC-9B5788CAD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2824453"/>
            <a:ext cx="56261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851411"/>
                </a:solidFill>
                <a:effectLst/>
                <a:latin typeface="Calibri" panose="020F0502020204030204" pitchFamily="34" charset="0"/>
              </a:rPr>
              <a:t>“fiery indignation which will devour”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3731957C-BF12-7EBA-57DD-AA6CD622A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75" y="3492790"/>
            <a:ext cx="22748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Matthew 18:6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2AD8B345-4B2A-02BC-8B95-4B5F97428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3492790"/>
            <a:ext cx="51069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>
                <a:ln>
                  <a:noFill/>
                </a:ln>
                <a:solidFill>
                  <a:srgbClr val="851411"/>
                </a:solidFill>
                <a:effectLst/>
                <a:latin typeface="Calibri" panose="020F0502020204030204" pitchFamily="34" charset="0"/>
              </a:rPr>
              <a:t>“millstone hung around his neck”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54EB81B-AF75-C184-733E-EAD2CEB69239}"/>
              </a:ext>
            </a:extLst>
          </p:cNvPr>
          <p:cNvGrpSpPr/>
          <p:nvPr/>
        </p:nvGrpSpPr>
        <p:grpSpPr>
          <a:xfrm>
            <a:off x="3571875" y="4162715"/>
            <a:ext cx="2816226" cy="530225"/>
            <a:chOff x="3571875" y="4121150"/>
            <a:chExt cx="2816226" cy="530225"/>
          </a:xfrm>
        </p:grpSpPr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2FCD2F66-7BDC-4BE7-F4CB-BB29FFD00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875" y="4121150"/>
              <a:ext cx="2274888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Matthew 5:29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AA7CB9DB-4F48-7E62-1F23-645DC89160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913" y="4121150"/>
              <a:ext cx="298450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1">
              <a:extLst>
                <a:ext uri="{FF2B5EF4-FFF2-40B4-BE49-F238E27FC236}">
                  <a16:creationId xmlns:a16="http://schemas.microsoft.com/office/drawing/2014/main" id="{DE7F7780-0955-104B-EDE1-7021E2AA9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7863" y="4121150"/>
              <a:ext cx="630238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30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" name="Rectangle 12">
            <a:extLst>
              <a:ext uri="{FF2B5EF4-FFF2-40B4-BE49-F238E27FC236}">
                <a16:creationId xmlns:a16="http://schemas.microsoft.com/office/drawing/2014/main" id="{D3884FDE-D1A5-4A64-894E-CB214A41B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4162715"/>
            <a:ext cx="36671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>
                <a:ln>
                  <a:noFill/>
                </a:ln>
                <a:solidFill>
                  <a:srgbClr val="851411"/>
                </a:solidFill>
                <a:effectLst/>
                <a:latin typeface="Calibri" panose="020F0502020204030204" pitchFamily="34" charset="0"/>
              </a:rPr>
              <a:t>“pluck it out…cut it off”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F7E120E-C7AE-5EB1-2086-F618CD35A34E}"/>
              </a:ext>
            </a:extLst>
          </p:cNvPr>
          <p:cNvGrpSpPr/>
          <p:nvPr/>
        </p:nvGrpSpPr>
        <p:grpSpPr>
          <a:xfrm>
            <a:off x="3571875" y="4832640"/>
            <a:ext cx="2505076" cy="530225"/>
            <a:chOff x="3571875" y="4791075"/>
            <a:chExt cx="2505076" cy="530225"/>
          </a:xfrm>
        </p:grpSpPr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9482F326-487E-EA0F-903B-6A5283766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875" y="4791075"/>
              <a:ext cx="1965325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 Peter 2:20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B90EA82C-004B-B8C5-2E2A-43627387B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7175" y="4791075"/>
              <a:ext cx="298450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5">
              <a:extLst>
                <a:ext uri="{FF2B5EF4-FFF2-40B4-BE49-F238E27FC236}">
                  <a16:creationId xmlns:a16="http://schemas.microsoft.com/office/drawing/2014/main" id="{0CCE2A53-6C0E-2073-E70D-32FFC1D7A0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6713" y="4791075"/>
              <a:ext cx="630238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22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2" name="Rectangle 16">
            <a:extLst>
              <a:ext uri="{FF2B5EF4-FFF2-40B4-BE49-F238E27FC236}">
                <a16:creationId xmlns:a16="http://schemas.microsoft.com/office/drawing/2014/main" id="{D2DE12F3-A5A6-91D4-5C61-C7F9BB14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4832640"/>
            <a:ext cx="50609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>
                <a:ln>
                  <a:noFill/>
                </a:ln>
                <a:solidFill>
                  <a:srgbClr val="851411"/>
                </a:solidFill>
                <a:effectLst/>
                <a:latin typeface="Calibri" panose="020F0502020204030204" pitchFamily="34" charset="0"/>
              </a:rPr>
              <a:t>“A dog returns to his own vomit”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AC2E75B7-9F80-FD47-C39A-2A294E483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75" y="5500978"/>
            <a:ext cx="25669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Revelation 3:16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51EE7228-B36E-7542-92A8-F1D1B57B3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5500978"/>
            <a:ext cx="536257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>
                <a:ln>
                  <a:noFill/>
                </a:ln>
                <a:solidFill>
                  <a:srgbClr val="851411"/>
                </a:solidFill>
                <a:effectLst/>
                <a:latin typeface="Calibri" panose="020F0502020204030204" pitchFamily="34" charset="0"/>
              </a:rPr>
              <a:t>“I will vomit you out of My mouth”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2BFE2BE9-A60A-FAFA-3F0D-1C93F54FE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75" y="6170903"/>
            <a:ext cx="25669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Revelation 22:4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0">
            <a:extLst>
              <a:ext uri="{FF2B5EF4-FFF2-40B4-BE49-F238E27FC236}">
                <a16:creationId xmlns:a16="http://schemas.microsoft.com/office/drawing/2014/main" id="{3C738491-AFB3-E8A9-B6E8-66292025B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2388" y="6170903"/>
            <a:ext cx="37814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>
                <a:ln>
                  <a:noFill/>
                </a:ln>
                <a:solidFill>
                  <a:srgbClr val="851411"/>
                </a:solidFill>
                <a:effectLst/>
                <a:latin typeface="Calibri" panose="020F0502020204030204" pitchFamily="34" charset="0"/>
              </a:rPr>
              <a:t>“They shall see His face”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FE6194A-68BB-A12D-7E1C-65C8B5D57359}"/>
              </a:ext>
            </a:extLst>
          </p:cNvPr>
          <p:cNvSpPr/>
          <p:nvPr/>
        </p:nvSpPr>
        <p:spPr>
          <a:xfrm>
            <a:off x="241069" y="4397433"/>
            <a:ext cx="2795819" cy="2161309"/>
          </a:xfrm>
          <a:prstGeom prst="roundRect">
            <a:avLst/>
          </a:prstGeom>
          <a:noFill/>
          <a:ln w="76200">
            <a:solidFill>
              <a:srgbClr val="9617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851411"/>
                </a:solidFill>
              </a:rPr>
              <a:t>God wants us to take seriously what He takes seriously!</a:t>
            </a:r>
          </a:p>
        </p:txBody>
      </p:sp>
    </p:spTree>
    <p:extLst>
      <p:ext uri="{BB962C8B-B14F-4D97-AF65-F5344CB8AC3E}">
        <p14:creationId xmlns:p14="http://schemas.microsoft.com/office/powerpoint/2010/main" val="37087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8" grpId="0"/>
      <p:bldP spid="22" grpId="0"/>
      <p:bldP spid="23" grpId="0"/>
      <p:bldP spid="24" grpId="0"/>
      <p:bldP spid="25" grpId="0"/>
      <p:bldP spid="26" grpId="0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Sproule</dc:creator>
  <cp:lastModifiedBy>David Sproule</cp:lastModifiedBy>
  <cp:revision>3</cp:revision>
  <dcterms:created xsi:type="dcterms:W3CDTF">2024-08-10T23:14:43Z</dcterms:created>
  <dcterms:modified xsi:type="dcterms:W3CDTF">2024-08-11T12:34:10Z</dcterms:modified>
</cp:coreProperties>
</file>