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5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44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9964-75DA-C69E-007B-55587732E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86CA5-C12B-546B-3B38-002D482A9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585C-ABD4-669B-AB9D-FBB3A472E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98FB5-5785-4B6F-9394-44BC49D9DB81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E7973-214D-3876-A6EE-E2BA6CBB9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9F963-5EBE-EF09-C70C-2574C3741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A197-D149-4FA6-9B95-5F934669C01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stack of books and pencils on a table&#10;&#10;Description automatically generated">
            <a:extLst>
              <a:ext uri="{FF2B5EF4-FFF2-40B4-BE49-F238E27FC236}">
                <a16:creationId xmlns:a16="http://schemas.microsoft.com/office/drawing/2014/main" id="{4279BF8F-342B-8530-DA26-783C23F142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93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8D680-15AE-291A-4F6C-0D29ED8AE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5459CA-23BC-7499-B5A6-A9BA60E5A3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84D6F-5729-8E3E-90A1-8AF3A7A12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72D6F5-FC06-FDBD-1AF1-78A86DCD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98FB5-5785-4B6F-9394-44BC49D9DB81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32618-B1F5-774A-D8B8-2D270A25C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EBE5B9-2E91-C56A-8E71-562EC2CC1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A197-D149-4FA6-9B95-5F934669C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2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6F1FA-793D-BF86-9760-C25F2B41C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AAD09-B6F3-80E2-B36C-57D7E2F4B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A3EBC-BFD8-A7B8-FF7F-9B9F5372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98FB5-5785-4B6F-9394-44BC49D9DB81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627FA-1843-BEFD-3CE8-6CC8F5389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54C11-DE0A-0118-0859-F7831B49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A197-D149-4FA6-9B95-5F934669C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84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34DCAB-34EC-56EF-52D4-81773D090E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719018-4FDB-8CD8-4F9F-B49000B1B8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0C6DA-8916-3A10-3AA3-E2B14D45F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98FB5-5785-4B6F-9394-44BC49D9DB81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F99BE-7BA0-7A03-4334-2FA67A29A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5F43A-7E4D-AA0C-4D76-C9DF38C28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A197-D149-4FA6-9B95-5F934669C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9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9964-75DA-C69E-007B-55587732E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86CA5-C12B-546B-3B38-002D482A9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585C-ABD4-669B-AB9D-FBB3A472E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98FB5-5785-4B6F-9394-44BC49D9DB81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E7973-214D-3876-A6EE-E2BA6CBB9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9F963-5EBE-EF09-C70C-2574C3741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A197-D149-4FA6-9B95-5F934669C01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stack of books and pencils on a table&#10;&#10;Description automatically generated">
            <a:extLst>
              <a:ext uri="{FF2B5EF4-FFF2-40B4-BE49-F238E27FC236}">
                <a16:creationId xmlns:a16="http://schemas.microsoft.com/office/drawing/2014/main" id="{55A555F8-FF7A-047B-35CB-354062F33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66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tack of books and pencils on a table&#10;&#10;Description automatically generated">
            <a:extLst>
              <a:ext uri="{FF2B5EF4-FFF2-40B4-BE49-F238E27FC236}">
                <a16:creationId xmlns:a16="http://schemas.microsoft.com/office/drawing/2014/main" id="{B734561B-56F3-524F-6EAE-C6BD2988AF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3B04A-1E78-5344-A118-880F8AB1E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8297" y="2369127"/>
            <a:ext cx="8028709" cy="438141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6242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4C2B6-C135-665D-8F39-3E613F24C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6B173-C64A-0F66-67FB-423FE1FE9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60E15-8D36-402B-6F31-DA3C1F5E9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98FB5-5785-4B6F-9394-44BC49D9DB81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F65E6-8E0D-BBB7-F843-E34DD1384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0DED9-EEC4-FA3A-9544-1C7C65473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A197-D149-4FA6-9B95-5F934669C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36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241FE-3BA7-69DE-D74C-7BD0448A0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B36BC-3222-A5B8-119E-C848F57FC4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8D3E12-E5A1-B590-D9BF-8EAA986EC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3F43F-36F5-D78B-87EF-F188679BC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98FB5-5785-4B6F-9394-44BC49D9DB81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0FFDB-8C48-8C58-086C-D025796E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A2C84-F06B-028F-5093-35B39633A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A197-D149-4FA6-9B95-5F934669C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99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B6E9C-E06E-8957-E3EA-41DD44DA8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661F1-DA63-0EF2-CE4F-33BE43330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5F4B38-0748-AF09-E809-DCD999411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2D70EC-025F-BA71-4827-6369C7AFA4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870B63-6703-61DF-840A-D8E14B6F57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BFE9A-CA55-6735-C9F2-B721D70B8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98FB5-5785-4B6F-9394-44BC49D9DB81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10E16F-73DA-2506-A121-ACCAE6283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247C77-9C4E-9179-EE94-240C585CA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A197-D149-4FA6-9B95-5F934669C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5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70667-5062-AF5C-31AC-B76BC580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8C250E-E2F6-C4E1-65F8-9D74B1E90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98FB5-5785-4B6F-9394-44BC49D9DB81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7BCA9F-6BC7-0B70-7EB2-DB0CE3F9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958C2-958D-8C68-15FF-234544C55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A197-D149-4FA6-9B95-5F934669C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29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231894-79F3-1882-1E99-3BE7D63A5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98FB5-5785-4B6F-9394-44BC49D9DB81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2B0280-7D4C-C0BB-3299-B82268F7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AE184-AF9F-F8D9-3D64-24B891771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A197-D149-4FA6-9B95-5F934669C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43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78FD9-2BB7-255E-979A-EC08F9AAA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97F5F-ECCE-FF48-4630-A85819996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B5F721-8983-06B9-8C62-755711DCF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F5816A-DDBB-862D-14EF-019F1A61D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98FB5-5785-4B6F-9394-44BC49D9DB81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59B20-88E6-CA42-FB9C-568EC5A26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EBB6AB-9E35-DD7B-1172-33B0B4859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A197-D149-4FA6-9B95-5F934669C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21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629C2D-C29E-C00F-6052-4FA22BD5C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7040B-0266-3866-BD42-A9B6F6309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3796A-CFAD-D66D-826F-509CB85F3A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98FB5-5785-4B6F-9394-44BC49D9DB81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CC71B-41EB-035D-A9B8-C5B6DAAF68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49AF0-F65F-4099-FF7A-EE20563058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9A197-D149-4FA6-9B95-5F934669C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4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70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 and pencils on a table&#10;&#10;Description automatically generated">
            <a:extLst>
              <a:ext uri="{FF2B5EF4-FFF2-40B4-BE49-F238E27FC236}">
                <a16:creationId xmlns:a16="http://schemas.microsoft.com/office/drawing/2014/main" id="{31B337A8-5CC2-E87C-769F-B86A07D2F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4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 and pencils on a table&#10;&#10;Description automatically generated">
            <a:extLst>
              <a:ext uri="{FF2B5EF4-FFF2-40B4-BE49-F238E27FC236}">
                <a16:creationId xmlns:a16="http://schemas.microsoft.com/office/drawing/2014/main" id="{E45B536F-B2DA-E0D3-8106-492208D1E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 and pencils on a chalkboard&#10;&#10;Description automatically generated">
            <a:extLst>
              <a:ext uri="{FF2B5EF4-FFF2-40B4-BE49-F238E27FC236}">
                <a16:creationId xmlns:a16="http://schemas.microsoft.com/office/drawing/2014/main" id="{C8A13A68-9D8D-A38F-04A6-144CACF91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2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 and pencils on a chalkboard&#10;&#10;Description automatically generated">
            <a:extLst>
              <a:ext uri="{FF2B5EF4-FFF2-40B4-BE49-F238E27FC236}">
                <a16:creationId xmlns:a16="http://schemas.microsoft.com/office/drawing/2014/main" id="{37267758-A6D5-C709-E560-255335FAB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5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 and pencils on a table&#10;&#10;Description automatically generated">
            <a:extLst>
              <a:ext uri="{FF2B5EF4-FFF2-40B4-BE49-F238E27FC236}">
                <a16:creationId xmlns:a16="http://schemas.microsoft.com/office/drawing/2014/main" id="{85932B62-CF81-761D-E2E7-ADF685911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1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 and pencils on a table&#10;&#10;Description automatically generated">
            <a:extLst>
              <a:ext uri="{FF2B5EF4-FFF2-40B4-BE49-F238E27FC236}">
                <a16:creationId xmlns:a16="http://schemas.microsoft.com/office/drawing/2014/main" id="{0241B823-EDC4-058D-1BF6-F9CC08948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 and pencils on a table&#10;&#10;Description automatically generated">
            <a:extLst>
              <a:ext uri="{FF2B5EF4-FFF2-40B4-BE49-F238E27FC236}">
                <a16:creationId xmlns:a16="http://schemas.microsoft.com/office/drawing/2014/main" id="{52737A3A-A9F2-2692-BC53-24894A5C8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9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board with white writing&#10;&#10;Description automatically generated">
            <a:extLst>
              <a:ext uri="{FF2B5EF4-FFF2-40B4-BE49-F238E27FC236}">
                <a16:creationId xmlns:a16="http://schemas.microsoft.com/office/drawing/2014/main" id="{6963F617-92E0-6230-90B6-00AFE2DAD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0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8062AC-F409-1292-659E-80491D3F3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7224" y="2459955"/>
            <a:ext cx="7605378" cy="36326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Believe Jesus is the Son of God – John 1:12</a:t>
            </a:r>
          </a:p>
          <a:p>
            <a:r>
              <a:rPr lang="en-US" dirty="0"/>
              <a:t>Repent of your sins – Acts 3:19</a:t>
            </a:r>
          </a:p>
          <a:p>
            <a:r>
              <a:rPr lang="en-US" dirty="0"/>
              <a:t>Confess your faith in Jesus Christ – Romans 10:9</a:t>
            </a:r>
          </a:p>
          <a:p>
            <a:r>
              <a:rPr lang="en-US" dirty="0"/>
              <a:t>Be baptized into Christ – Mark 16:16</a:t>
            </a:r>
          </a:p>
          <a:p>
            <a:pPr lvl="1"/>
            <a:r>
              <a:rPr lang="en-US" dirty="0"/>
              <a:t>God will forgive all of your sins – Acts 2:38</a:t>
            </a:r>
          </a:p>
          <a:p>
            <a:pPr lvl="1"/>
            <a:r>
              <a:rPr lang="en-US" dirty="0"/>
              <a:t>God will add you to His church – Acts 2:47</a:t>
            </a:r>
          </a:p>
          <a:p>
            <a:pPr lvl="1"/>
            <a:r>
              <a:rPr lang="en-US" dirty="0"/>
              <a:t>God will register you in heaven – Hebrews 12:23</a:t>
            </a:r>
          </a:p>
          <a:p>
            <a:r>
              <a:rPr lang="en-US" dirty="0"/>
              <a:t>Walk faithfully with the Lord – 1 John 1:7</a:t>
            </a:r>
          </a:p>
        </p:txBody>
      </p:sp>
    </p:spTree>
    <p:extLst>
      <p:ext uri="{BB962C8B-B14F-4D97-AF65-F5344CB8AC3E}">
        <p14:creationId xmlns:p14="http://schemas.microsoft.com/office/powerpoint/2010/main" val="201941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circle with yellow text&#10;&#10;Description automatically generated">
            <a:extLst>
              <a:ext uri="{FF2B5EF4-FFF2-40B4-BE49-F238E27FC236}">
                <a16:creationId xmlns:a16="http://schemas.microsoft.com/office/drawing/2014/main" id="{8685B807-5ECE-4565-132B-40A9C2452F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5" r="7815" b="9693"/>
          <a:stretch/>
        </p:blipFill>
        <p:spPr>
          <a:xfrm>
            <a:off x="4314304" y="283"/>
            <a:ext cx="6924503" cy="619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6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ck of books and pencils on a chalkboard&#10;&#10;Description automatically generated">
            <a:extLst>
              <a:ext uri="{FF2B5EF4-FFF2-40B4-BE49-F238E27FC236}">
                <a16:creationId xmlns:a16="http://schemas.microsoft.com/office/drawing/2014/main" id="{4A131B3A-B62C-D512-874E-D7C1EA81D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2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 and pencils on a table&#10;&#10;Description automatically generated">
            <a:extLst>
              <a:ext uri="{FF2B5EF4-FFF2-40B4-BE49-F238E27FC236}">
                <a16:creationId xmlns:a16="http://schemas.microsoft.com/office/drawing/2014/main" id="{A6EB0140-2238-B73F-4027-9B47A513A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9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 and pencils on a table&#10;&#10;Description automatically generated">
            <a:extLst>
              <a:ext uri="{FF2B5EF4-FFF2-40B4-BE49-F238E27FC236}">
                <a16:creationId xmlns:a16="http://schemas.microsoft.com/office/drawing/2014/main" id="{8E2CFA5E-6F44-39BB-DB8C-F064521AF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 and pencils on a table&#10;&#10;Description automatically generated">
            <a:extLst>
              <a:ext uri="{FF2B5EF4-FFF2-40B4-BE49-F238E27FC236}">
                <a16:creationId xmlns:a16="http://schemas.microsoft.com/office/drawing/2014/main" id="{48271837-073C-6ADA-B728-3B9C464AA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2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 and pencils on a chalkboard&#10;&#10;Description automatically generated">
            <a:extLst>
              <a:ext uri="{FF2B5EF4-FFF2-40B4-BE49-F238E27FC236}">
                <a16:creationId xmlns:a16="http://schemas.microsoft.com/office/drawing/2014/main" id="{A6A26769-C5AA-7F3E-92E4-1D7AFA826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2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 and pencils on a table&#10;&#10;Description automatically generated">
            <a:extLst>
              <a:ext uri="{FF2B5EF4-FFF2-40B4-BE49-F238E27FC236}">
                <a16:creationId xmlns:a16="http://schemas.microsoft.com/office/drawing/2014/main" id="{0EB3298A-A7C1-0F80-33BF-37F923F77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 and pencils on a chalkboard&#10;&#10;Description automatically generated">
            <a:extLst>
              <a:ext uri="{FF2B5EF4-FFF2-40B4-BE49-F238E27FC236}">
                <a16:creationId xmlns:a16="http://schemas.microsoft.com/office/drawing/2014/main" id="{AB841D4D-6A34-4C4F-67F4-CB271475D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7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71</Words>
  <Application>Microsoft Office PowerPoint</Application>
  <PresentationFormat>Widescreen</PresentationFormat>
  <Paragraphs>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2024-08-10T23:35:32Z</dcterms:created>
  <dcterms:modified xsi:type="dcterms:W3CDTF">2024-08-11T12:35:35Z</dcterms:modified>
</cp:coreProperties>
</file>