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0"/>
  </p:notesMasterIdLst>
  <p:sldIdLst>
    <p:sldId id="256"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5" r:id="rId17"/>
    <p:sldId id="304" r:id="rId18"/>
    <p:sldId id="30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579CBC-A056-4456-B98B-CDD7CD1E2473}" v="1230" dt="2024-07-19T15:47:56.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Watson" userId="e5e577014c15fc33" providerId="LiveId" clId="{CE579CBC-A056-4456-B98B-CDD7CD1E2473}"/>
    <pc:docChg chg="undo custSel addSld delSld modSld sldOrd">
      <pc:chgData name="Richard Watson" userId="e5e577014c15fc33" providerId="LiveId" clId="{CE579CBC-A056-4456-B98B-CDD7CD1E2473}" dt="2024-07-19T15:55:06.230" v="2401" actId="207"/>
      <pc:docMkLst>
        <pc:docMk/>
      </pc:docMkLst>
      <pc:sldChg chg="addSp modSp mod modAnim">
        <pc:chgData name="Richard Watson" userId="e5e577014c15fc33" providerId="LiveId" clId="{CE579CBC-A056-4456-B98B-CDD7CD1E2473}" dt="2024-07-19T14:07:06.820" v="2336" actId="20577"/>
        <pc:sldMkLst>
          <pc:docMk/>
          <pc:sldMk cId="1869834785" sldId="290"/>
        </pc:sldMkLst>
        <pc:spChg chg="mod">
          <ac:chgData name="Richard Watson" userId="e5e577014c15fc33" providerId="LiveId" clId="{CE579CBC-A056-4456-B98B-CDD7CD1E2473}" dt="2024-07-16T11:21:51.868" v="62" actId="20577"/>
          <ac:spMkLst>
            <pc:docMk/>
            <pc:sldMk cId="1869834785" sldId="290"/>
            <ac:spMk id="2" creationId="{DF26268B-0758-E039-5243-D6791E5846D3}"/>
          </ac:spMkLst>
        </pc:spChg>
        <pc:spChg chg="mod">
          <ac:chgData name="Richard Watson" userId="e5e577014c15fc33" providerId="LiveId" clId="{CE579CBC-A056-4456-B98B-CDD7CD1E2473}" dt="2024-07-19T13:48:15.644" v="2328" actId="1076"/>
          <ac:spMkLst>
            <pc:docMk/>
            <pc:sldMk cId="1869834785" sldId="290"/>
            <ac:spMk id="3" creationId="{AB31136C-908C-DB2A-9FC5-B7EDDBBD9F9F}"/>
          </ac:spMkLst>
        </pc:spChg>
        <pc:spChg chg="mod">
          <ac:chgData name="Richard Watson" userId="e5e577014c15fc33" providerId="LiveId" clId="{CE579CBC-A056-4456-B98B-CDD7CD1E2473}" dt="2024-07-19T14:07:06.820" v="2336" actId="20577"/>
          <ac:spMkLst>
            <pc:docMk/>
            <pc:sldMk cId="1869834785" sldId="290"/>
            <ac:spMk id="4" creationId="{2785690A-E4CC-5444-12C6-4984117872DC}"/>
          </ac:spMkLst>
        </pc:spChg>
        <pc:spChg chg="add mod">
          <ac:chgData name="Richard Watson" userId="e5e577014c15fc33" providerId="LiveId" clId="{CE579CBC-A056-4456-B98B-CDD7CD1E2473}" dt="2024-07-19T13:48:44.630" v="2334" actId="115"/>
          <ac:spMkLst>
            <pc:docMk/>
            <pc:sldMk cId="1869834785" sldId="290"/>
            <ac:spMk id="5" creationId="{D9DAB1E9-1ABB-346A-266A-82EB30A47B27}"/>
          </ac:spMkLst>
        </pc:spChg>
      </pc:sldChg>
      <pc:sldChg chg="del">
        <pc:chgData name="Richard Watson" userId="e5e577014c15fc33" providerId="LiveId" clId="{CE579CBC-A056-4456-B98B-CDD7CD1E2473}" dt="2024-07-16T11:21:25.343" v="0" actId="47"/>
        <pc:sldMkLst>
          <pc:docMk/>
          <pc:sldMk cId="725955023" sldId="291"/>
        </pc:sldMkLst>
      </pc:sldChg>
      <pc:sldChg chg="addSp delSp modSp add mod modAnim">
        <pc:chgData name="Richard Watson" userId="e5e577014c15fc33" providerId="LiveId" clId="{CE579CBC-A056-4456-B98B-CDD7CD1E2473}" dt="2024-07-18T14:04:16.694" v="1891"/>
        <pc:sldMkLst>
          <pc:docMk/>
          <pc:sldMk cId="4129788302" sldId="291"/>
        </pc:sldMkLst>
        <pc:spChg chg="del">
          <ac:chgData name="Richard Watson" userId="e5e577014c15fc33" providerId="LiveId" clId="{CE579CBC-A056-4456-B98B-CDD7CD1E2473}" dt="2024-07-16T11:24:10.246" v="302" actId="478"/>
          <ac:spMkLst>
            <pc:docMk/>
            <pc:sldMk cId="4129788302" sldId="291"/>
            <ac:spMk id="3" creationId="{AB31136C-908C-DB2A-9FC5-B7EDDBBD9F9F}"/>
          </ac:spMkLst>
        </pc:spChg>
        <pc:spChg chg="mod">
          <ac:chgData name="Richard Watson" userId="e5e577014c15fc33" providerId="LiveId" clId="{CE579CBC-A056-4456-B98B-CDD7CD1E2473}" dt="2024-07-16T20:43:49.906" v="1738" actId="20577"/>
          <ac:spMkLst>
            <pc:docMk/>
            <pc:sldMk cId="4129788302" sldId="291"/>
            <ac:spMk id="4" creationId="{2785690A-E4CC-5444-12C6-4984117872DC}"/>
          </ac:spMkLst>
        </pc:spChg>
        <pc:spChg chg="add mod">
          <ac:chgData name="Richard Watson" userId="e5e577014c15fc33" providerId="LiveId" clId="{CE579CBC-A056-4456-B98B-CDD7CD1E2473}" dt="2024-07-16T12:31:15.134" v="1727" actId="122"/>
          <ac:spMkLst>
            <pc:docMk/>
            <pc:sldMk cId="4129788302" sldId="291"/>
            <ac:spMk id="5" creationId="{4FF85FAE-18B1-D83A-DFA0-5B9DB446A712}"/>
          </ac:spMkLst>
        </pc:spChg>
      </pc:sldChg>
      <pc:sldChg chg="del">
        <pc:chgData name="Richard Watson" userId="e5e577014c15fc33" providerId="LiveId" clId="{CE579CBC-A056-4456-B98B-CDD7CD1E2473}" dt="2024-07-16T11:21:25.343" v="0" actId="47"/>
        <pc:sldMkLst>
          <pc:docMk/>
          <pc:sldMk cId="3409499150" sldId="292"/>
        </pc:sldMkLst>
      </pc:sldChg>
      <pc:sldChg chg="addSp modSp add mod modAnim">
        <pc:chgData name="Richard Watson" userId="e5e577014c15fc33" providerId="LiveId" clId="{CE579CBC-A056-4456-B98B-CDD7CD1E2473}" dt="2024-07-18T14:04:11.359" v="1890"/>
        <pc:sldMkLst>
          <pc:docMk/>
          <pc:sldMk cId="4024896918" sldId="292"/>
        </pc:sldMkLst>
        <pc:spChg chg="add mod">
          <ac:chgData name="Richard Watson" userId="e5e577014c15fc33" providerId="LiveId" clId="{CE579CBC-A056-4456-B98B-CDD7CD1E2473}" dt="2024-07-16T12:31:30.499" v="1730" actId="122"/>
          <ac:spMkLst>
            <pc:docMk/>
            <pc:sldMk cId="4024896918" sldId="292"/>
            <ac:spMk id="3" creationId="{35293D69-8D2E-8D48-3E4F-AF6E4635D190}"/>
          </ac:spMkLst>
        </pc:spChg>
        <pc:spChg chg="mod">
          <ac:chgData name="Richard Watson" userId="e5e577014c15fc33" providerId="LiveId" clId="{CE579CBC-A056-4456-B98B-CDD7CD1E2473}" dt="2024-07-16T12:31:23.623" v="1728" actId="122"/>
          <ac:spMkLst>
            <pc:docMk/>
            <pc:sldMk cId="4024896918" sldId="292"/>
            <ac:spMk id="4" creationId="{2785690A-E4CC-5444-12C6-4984117872DC}"/>
          </ac:spMkLst>
        </pc:spChg>
        <pc:spChg chg="mod">
          <ac:chgData name="Richard Watson" userId="e5e577014c15fc33" providerId="LiveId" clId="{CE579CBC-A056-4456-B98B-CDD7CD1E2473}" dt="2024-07-16T12:31:26.984" v="1729" actId="122"/>
          <ac:spMkLst>
            <pc:docMk/>
            <pc:sldMk cId="4024896918" sldId="292"/>
            <ac:spMk id="5" creationId="{4FF85FAE-18B1-D83A-DFA0-5B9DB446A712}"/>
          </ac:spMkLst>
        </pc:spChg>
      </pc:sldChg>
      <pc:sldChg chg="del">
        <pc:chgData name="Richard Watson" userId="e5e577014c15fc33" providerId="LiveId" clId="{CE579CBC-A056-4456-B98B-CDD7CD1E2473}" dt="2024-07-16T11:21:25.343" v="0" actId="47"/>
        <pc:sldMkLst>
          <pc:docMk/>
          <pc:sldMk cId="2856425754" sldId="293"/>
        </pc:sldMkLst>
      </pc:sldChg>
      <pc:sldChg chg="delSp modSp add mod delAnim modAnim">
        <pc:chgData name="Richard Watson" userId="e5e577014c15fc33" providerId="LiveId" clId="{CE579CBC-A056-4456-B98B-CDD7CD1E2473}" dt="2024-07-18T14:04:07.028" v="1889"/>
        <pc:sldMkLst>
          <pc:docMk/>
          <pc:sldMk cId="4048343352" sldId="293"/>
        </pc:sldMkLst>
        <pc:spChg chg="del mod">
          <ac:chgData name="Richard Watson" userId="e5e577014c15fc33" providerId="LiveId" clId="{CE579CBC-A056-4456-B98B-CDD7CD1E2473}" dt="2024-07-16T12:09:38.259" v="759" actId="478"/>
          <ac:spMkLst>
            <pc:docMk/>
            <pc:sldMk cId="4048343352" sldId="293"/>
            <ac:spMk id="3" creationId="{35293D69-8D2E-8D48-3E4F-AF6E4635D190}"/>
          </ac:spMkLst>
        </pc:spChg>
        <pc:spChg chg="mod">
          <ac:chgData name="Richard Watson" userId="e5e577014c15fc33" providerId="LiveId" clId="{CE579CBC-A056-4456-B98B-CDD7CD1E2473}" dt="2024-07-16T12:09:49.970" v="761" actId="1076"/>
          <ac:spMkLst>
            <pc:docMk/>
            <pc:sldMk cId="4048343352" sldId="293"/>
            <ac:spMk id="4" creationId="{2785690A-E4CC-5444-12C6-4984117872DC}"/>
          </ac:spMkLst>
        </pc:spChg>
        <pc:spChg chg="mod">
          <ac:chgData name="Richard Watson" userId="e5e577014c15fc33" providerId="LiveId" clId="{CE579CBC-A056-4456-B98B-CDD7CD1E2473}" dt="2024-07-16T12:09:45.005" v="760" actId="1076"/>
          <ac:spMkLst>
            <pc:docMk/>
            <pc:sldMk cId="4048343352" sldId="293"/>
            <ac:spMk id="5" creationId="{4FF85FAE-18B1-D83A-DFA0-5B9DB446A712}"/>
          </ac:spMkLst>
        </pc:spChg>
      </pc:sldChg>
      <pc:sldChg chg="del">
        <pc:chgData name="Richard Watson" userId="e5e577014c15fc33" providerId="LiveId" clId="{CE579CBC-A056-4456-B98B-CDD7CD1E2473}" dt="2024-07-16T11:21:25.343" v="0" actId="47"/>
        <pc:sldMkLst>
          <pc:docMk/>
          <pc:sldMk cId="836892389" sldId="294"/>
        </pc:sldMkLst>
      </pc:sldChg>
      <pc:sldChg chg="delSp modSp add mod ord delAnim modAnim">
        <pc:chgData name="Richard Watson" userId="e5e577014c15fc33" providerId="LiveId" clId="{CE579CBC-A056-4456-B98B-CDD7CD1E2473}" dt="2024-07-18T14:04:04.046" v="1888"/>
        <pc:sldMkLst>
          <pc:docMk/>
          <pc:sldMk cId="2978120885" sldId="294"/>
        </pc:sldMkLst>
        <pc:spChg chg="del mod">
          <ac:chgData name="Richard Watson" userId="e5e577014c15fc33" providerId="LiveId" clId="{CE579CBC-A056-4456-B98B-CDD7CD1E2473}" dt="2024-07-16T12:11:32.869" v="778" actId="478"/>
          <ac:spMkLst>
            <pc:docMk/>
            <pc:sldMk cId="2978120885" sldId="294"/>
            <ac:spMk id="3" creationId="{35293D69-8D2E-8D48-3E4F-AF6E4635D190}"/>
          </ac:spMkLst>
        </pc:spChg>
        <pc:spChg chg="mod">
          <ac:chgData name="Richard Watson" userId="e5e577014c15fc33" providerId="LiveId" clId="{CE579CBC-A056-4456-B98B-CDD7CD1E2473}" dt="2024-07-16T12:31:39.811" v="1731" actId="122"/>
          <ac:spMkLst>
            <pc:docMk/>
            <pc:sldMk cId="2978120885" sldId="294"/>
            <ac:spMk id="4" creationId="{2785690A-E4CC-5444-12C6-4984117872DC}"/>
          </ac:spMkLst>
        </pc:spChg>
        <pc:spChg chg="mod">
          <ac:chgData name="Richard Watson" userId="e5e577014c15fc33" providerId="LiveId" clId="{CE579CBC-A056-4456-B98B-CDD7CD1E2473}" dt="2024-07-16T12:31:43.491" v="1732" actId="122"/>
          <ac:spMkLst>
            <pc:docMk/>
            <pc:sldMk cId="2978120885" sldId="294"/>
            <ac:spMk id="5" creationId="{4FF85FAE-18B1-D83A-DFA0-5B9DB446A712}"/>
          </ac:spMkLst>
        </pc:spChg>
      </pc:sldChg>
      <pc:sldChg chg="addSp delSp modSp add mod delAnim modAnim">
        <pc:chgData name="Richard Watson" userId="e5e577014c15fc33" providerId="LiveId" clId="{CE579CBC-A056-4456-B98B-CDD7CD1E2473}" dt="2024-07-19T15:01:08.025" v="2341"/>
        <pc:sldMkLst>
          <pc:docMk/>
          <pc:sldMk cId="2313532617" sldId="295"/>
        </pc:sldMkLst>
        <pc:spChg chg="add mod">
          <ac:chgData name="Richard Watson" userId="e5e577014c15fc33" providerId="LiveId" clId="{CE579CBC-A056-4456-B98B-CDD7CD1E2473}" dt="2024-07-18T17:58:31.619" v="2168" actId="1076"/>
          <ac:spMkLst>
            <pc:docMk/>
            <pc:sldMk cId="2313532617" sldId="295"/>
            <ac:spMk id="3" creationId="{0606E606-E56F-E6A7-7461-1081C22F2523}"/>
          </ac:spMkLst>
        </pc:spChg>
        <pc:spChg chg="mod">
          <ac:chgData name="Richard Watson" userId="e5e577014c15fc33" providerId="LiveId" clId="{CE579CBC-A056-4456-B98B-CDD7CD1E2473}" dt="2024-07-18T17:57:14.389" v="1986" actId="1035"/>
          <ac:spMkLst>
            <pc:docMk/>
            <pc:sldMk cId="2313532617" sldId="295"/>
            <ac:spMk id="4" creationId="{2785690A-E4CC-5444-12C6-4984117872DC}"/>
          </ac:spMkLst>
        </pc:spChg>
        <pc:spChg chg="del">
          <ac:chgData name="Richard Watson" userId="e5e577014c15fc33" providerId="LiveId" clId="{CE579CBC-A056-4456-B98B-CDD7CD1E2473}" dt="2024-07-16T12:12:41.790" v="786" actId="478"/>
          <ac:spMkLst>
            <pc:docMk/>
            <pc:sldMk cId="2313532617" sldId="295"/>
            <ac:spMk id="5" creationId="{4FF85FAE-18B1-D83A-DFA0-5B9DB446A712}"/>
          </ac:spMkLst>
        </pc:spChg>
      </pc:sldChg>
      <pc:sldChg chg="del">
        <pc:chgData name="Richard Watson" userId="e5e577014c15fc33" providerId="LiveId" clId="{CE579CBC-A056-4456-B98B-CDD7CD1E2473}" dt="2024-07-16T11:21:25.343" v="0" actId="47"/>
        <pc:sldMkLst>
          <pc:docMk/>
          <pc:sldMk cId="2848422981" sldId="295"/>
        </pc:sldMkLst>
      </pc:sldChg>
      <pc:sldChg chg="del">
        <pc:chgData name="Richard Watson" userId="e5e577014c15fc33" providerId="LiveId" clId="{CE579CBC-A056-4456-B98B-CDD7CD1E2473}" dt="2024-07-16T11:21:25.343" v="0" actId="47"/>
        <pc:sldMkLst>
          <pc:docMk/>
          <pc:sldMk cId="3428390316" sldId="296"/>
        </pc:sldMkLst>
      </pc:sldChg>
      <pc:sldChg chg="delSp modSp add mod ord delAnim modAnim">
        <pc:chgData name="Richard Watson" userId="e5e577014c15fc33" providerId="LiveId" clId="{CE579CBC-A056-4456-B98B-CDD7CD1E2473}" dt="2024-07-18T17:58:43.753" v="2169" actId="1076"/>
        <pc:sldMkLst>
          <pc:docMk/>
          <pc:sldMk cId="3749218272" sldId="296"/>
        </pc:sldMkLst>
        <pc:spChg chg="del">
          <ac:chgData name="Richard Watson" userId="e5e577014c15fc33" providerId="LiveId" clId="{CE579CBC-A056-4456-B98B-CDD7CD1E2473}" dt="2024-07-16T12:13:32.745" v="795" actId="478"/>
          <ac:spMkLst>
            <pc:docMk/>
            <pc:sldMk cId="3749218272" sldId="296"/>
            <ac:spMk id="3" creationId="{35293D69-8D2E-8D48-3E4F-AF6E4635D190}"/>
          </ac:spMkLst>
        </pc:spChg>
        <pc:spChg chg="mod">
          <ac:chgData name="Richard Watson" userId="e5e577014c15fc33" providerId="LiveId" clId="{CE579CBC-A056-4456-B98B-CDD7CD1E2473}" dt="2024-07-18T17:58:43.753" v="2169" actId="1076"/>
          <ac:spMkLst>
            <pc:docMk/>
            <pc:sldMk cId="3749218272" sldId="296"/>
            <ac:spMk id="4" creationId="{2785690A-E4CC-5444-12C6-4984117872DC}"/>
          </ac:spMkLst>
        </pc:spChg>
        <pc:spChg chg="del">
          <ac:chgData name="Richard Watson" userId="e5e577014c15fc33" providerId="LiveId" clId="{CE579CBC-A056-4456-B98B-CDD7CD1E2473}" dt="2024-07-16T12:13:29.728" v="794" actId="478"/>
          <ac:spMkLst>
            <pc:docMk/>
            <pc:sldMk cId="3749218272" sldId="296"/>
            <ac:spMk id="5" creationId="{4FF85FAE-18B1-D83A-DFA0-5B9DB446A712}"/>
          </ac:spMkLst>
        </pc:spChg>
      </pc:sldChg>
      <pc:sldChg chg="delSp modSp add mod ord delAnim modAnim">
        <pc:chgData name="Richard Watson" userId="e5e577014c15fc33" providerId="LiveId" clId="{CE579CBC-A056-4456-B98B-CDD7CD1E2473}" dt="2024-07-18T14:03:52.558" v="1885"/>
        <pc:sldMkLst>
          <pc:docMk/>
          <pc:sldMk cId="1819762777" sldId="297"/>
        </pc:sldMkLst>
        <pc:spChg chg="del">
          <ac:chgData name="Richard Watson" userId="e5e577014c15fc33" providerId="LiveId" clId="{CE579CBC-A056-4456-B98B-CDD7CD1E2473}" dt="2024-07-16T12:15:07.776" v="811" actId="478"/>
          <ac:spMkLst>
            <pc:docMk/>
            <pc:sldMk cId="1819762777" sldId="297"/>
            <ac:spMk id="3" creationId="{35293D69-8D2E-8D48-3E4F-AF6E4635D190}"/>
          </ac:spMkLst>
        </pc:spChg>
        <pc:spChg chg="mod">
          <ac:chgData name="Richard Watson" userId="e5e577014c15fc33" providerId="LiveId" clId="{CE579CBC-A056-4456-B98B-CDD7CD1E2473}" dt="2024-07-18T14:00:55.537" v="1854" actId="122"/>
          <ac:spMkLst>
            <pc:docMk/>
            <pc:sldMk cId="1819762777" sldId="297"/>
            <ac:spMk id="4" creationId="{2785690A-E4CC-5444-12C6-4984117872DC}"/>
          </ac:spMkLst>
        </pc:spChg>
        <pc:spChg chg="mod">
          <ac:chgData name="Richard Watson" userId="e5e577014c15fc33" providerId="LiveId" clId="{CE579CBC-A056-4456-B98B-CDD7CD1E2473}" dt="2024-07-18T14:00:59.156" v="1855" actId="122"/>
          <ac:spMkLst>
            <pc:docMk/>
            <pc:sldMk cId="1819762777" sldId="297"/>
            <ac:spMk id="5" creationId="{4FF85FAE-18B1-D83A-DFA0-5B9DB446A712}"/>
          </ac:spMkLst>
        </pc:spChg>
      </pc:sldChg>
      <pc:sldChg chg="del">
        <pc:chgData name="Richard Watson" userId="e5e577014c15fc33" providerId="LiveId" clId="{CE579CBC-A056-4456-B98B-CDD7CD1E2473}" dt="2024-07-16T11:21:25.343" v="0" actId="47"/>
        <pc:sldMkLst>
          <pc:docMk/>
          <pc:sldMk cId="4283312331" sldId="297"/>
        </pc:sldMkLst>
      </pc:sldChg>
      <pc:sldChg chg="del">
        <pc:chgData name="Richard Watson" userId="e5e577014c15fc33" providerId="LiveId" clId="{CE579CBC-A056-4456-B98B-CDD7CD1E2473}" dt="2024-07-16T11:21:25.343" v="0" actId="47"/>
        <pc:sldMkLst>
          <pc:docMk/>
          <pc:sldMk cId="1416585510" sldId="298"/>
        </pc:sldMkLst>
      </pc:sldChg>
      <pc:sldChg chg="delSp modSp add mod delAnim modAnim">
        <pc:chgData name="Richard Watson" userId="e5e577014c15fc33" providerId="LiveId" clId="{CE579CBC-A056-4456-B98B-CDD7CD1E2473}" dt="2024-07-18T14:03:49.550" v="1884"/>
        <pc:sldMkLst>
          <pc:docMk/>
          <pc:sldMk cId="3779556167" sldId="298"/>
        </pc:sldMkLst>
        <pc:spChg chg="mod">
          <ac:chgData name="Richard Watson" userId="e5e577014c15fc33" providerId="LiveId" clId="{CE579CBC-A056-4456-B98B-CDD7CD1E2473}" dt="2024-07-18T14:01:10.849" v="1856" actId="122"/>
          <ac:spMkLst>
            <pc:docMk/>
            <pc:sldMk cId="3779556167" sldId="298"/>
            <ac:spMk id="4" creationId="{2785690A-E4CC-5444-12C6-4984117872DC}"/>
          </ac:spMkLst>
        </pc:spChg>
        <pc:spChg chg="del">
          <ac:chgData name="Richard Watson" userId="e5e577014c15fc33" providerId="LiveId" clId="{CE579CBC-A056-4456-B98B-CDD7CD1E2473}" dt="2024-07-16T12:15:18.012" v="813" actId="478"/>
          <ac:spMkLst>
            <pc:docMk/>
            <pc:sldMk cId="3779556167" sldId="298"/>
            <ac:spMk id="5" creationId="{4FF85FAE-18B1-D83A-DFA0-5B9DB446A712}"/>
          </ac:spMkLst>
        </pc:spChg>
      </pc:sldChg>
      <pc:sldChg chg="addSp modSp add mod ord modAnim">
        <pc:chgData name="Richard Watson" userId="e5e577014c15fc33" providerId="LiveId" clId="{CE579CBC-A056-4456-B98B-CDD7CD1E2473}" dt="2024-07-18T14:03:44.346" v="1883"/>
        <pc:sldMkLst>
          <pc:docMk/>
          <pc:sldMk cId="1654040163" sldId="299"/>
        </pc:sldMkLst>
        <pc:spChg chg="add mod">
          <ac:chgData name="Richard Watson" userId="e5e577014c15fc33" providerId="LiveId" clId="{CE579CBC-A056-4456-B98B-CDD7CD1E2473}" dt="2024-07-18T14:01:24.286" v="1859" actId="122"/>
          <ac:spMkLst>
            <pc:docMk/>
            <pc:sldMk cId="1654040163" sldId="299"/>
            <ac:spMk id="3" creationId="{29AA6E21-E1D4-98BA-62B7-3B492F722B8A}"/>
          </ac:spMkLst>
        </pc:spChg>
        <pc:spChg chg="mod">
          <ac:chgData name="Richard Watson" userId="e5e577014c15fc33" providerId="LiveId" clId="{CE579CBC-A056-4456-B98B-CDD7CD1E2473}" dt="2024-07-18T14:01:16.552" v="1857" actId="122"/>
          <ac:spMkLst>
            <pc:docMk/>
            <pc:sldMk cId="1654040163" sldId="299"/>
            <ac:spMk id="4" creationId="{2785690A-E4CC-5444-12C6-4984117872DC}"/>
          </ac:spMkLst>
        </pc:spChg>
        <pc:spChg chg="mod">
          <ac:chgData name="Richard Watson" userId="e5e577014c15fc33" providerId="LiveId" clId="{CE579CBC-A056-4456-B98B-CDD7CD1E2473}" dt="2024-07-18T14:01:20.166" v="1858" actId="122"/>
          <ac:spMkLst>
            <pc:docMk/>
            <pc:sldMk cId="1654040163" sldId="299"/>
            <ac:spMk id="5" creationId="{4FF85FAE-18B1-D83A-DFA0-5B9DB446A712}"/>
          </ac:spMkLst>
        </pc:spChg>
      </pc:sldChg>
      <pc:sldChg chg="del">
        <pc:chgData name="Richard Watson" userId="e5e577014c15fc33" providerId="LiveId" clId="{CE579CBC-A056-4456-B98B-CDD7CD1E2473}" dt="2024-07-16T11:21:25.343" v="0" actId="47"/>
        <pc:sldMkLst>
          <pc:docMk/>
          <pc:sldMk cId="3230405091" sldId="299"/>
        </pc:sldMkLst>
      </pc:sldChg>
      <pc:sldChg chg="delSp modSp add mod delAnim modAnim">
        <pc:chgData name="Richard Watson" userId="e5e577014c15fc33" providerId="LiveId" clId="{CE579CBC-A056-4456-B98B-CDD7CD1E2473}" dt="2024-07-19T15:54:57.970" v="2400" actId="207"/>
        <pc:sldMkLst>
          <pc:docMk/>
          <pc:sldMk cId="370710574" sldId="300"/>
        </pc:sldMkLst>
        <pc:spChg chg="mod">
          <ac:chgData name="Richard Watson" userId="e5e577014c15fc33" providerId="LiveId" clId="{CE579CBC-A056-4456-B98B-CDD7CD1E2473}" dt="2024-07-18T14:01:42.034" v="1861" actId="122"/>
          <ac:spMkLst>
            <pc:docMk/>
            <pc:sldMk cId="370710574" sldId="300"/>
            <ac:spMk id="3" creationId="{29AA6E21-E1D4-98BA-62B7-3B492F722B8A}"/>
          </ac:spMkLst>
        </pc:spChg>
        <pc:spChg chg="mod">
          <ac:chgData name="Richard Watson" userId="e5e577014c15fc33" providerId="LiveId" clId="{CE579CBC-A056-4456-B98B-CDD7CD1E2473}" dt="2024-07-19T15:54:57.970" v="2400" actId="207"/>
          <ac:spMkLst>
            <pc:docMk/>
            <pc:sldMk cId="370710574" sldId="300"/>
            <ac:spMk id="4" creationId="{2785690A-E4CC-5444-12C6-4984117872DC}"/>
          </ac:spMkLst>
        </pc:spChg>
        <pc:spChg chg="del">
          <ac:chgData name="Richard Watson" userId="e5e577014c15fc33" providerId="LiveId" clId="{CE579CBC-A056-4456-B98B-CDD7CD1E2473}" dt="2024-07-16T12:18:43.966" v="901" actId="478"/>
          <ac:spMkLst>
            <pc:docMk/>
            <pc:sldMk cId="370710574" sldId="300"/>
            <ac:spMk id="5" creationId="{4FF85FAE-18B1-D83A-DFA0-5B9DB446A712}"/>
          </ac:spMkLst>
        </pc:spChg>
      </pc:sldChg>
      <pc:sldChg chg="del">
        <pc:chgData name="Richard Watson" userId="e5e577014c15fc33" providerId="LiveId" clId="{CE579CBC-A056-4456-B98B-CDD7CD1E2473}" dt="2024-07-16T11:21:25.343" v="0" actId="47"/>
        <pc:sldMkLst>
          <pc:docMk/>
          <pc:sldMk cId="3815183156" sldId="300"/>
        </pc:sldMkLst>
      </pc:sldChg>
      <pc:sldChg chg="addSp modSp add mod modAnim">
        <pc:chgData name="Richard Watson" userId="e5e577014c15fc33" providerId="LiveId" clId="{CE579CBC-A056-4456-B98B-CDD7CD1E2473}" dt="2024-07-18T14:03:35.774" v="1881"/>
        <pc:sldMkLst>
          <pc:docMk/>
          <pc:sldMk cId="2864891450" sldId="301"/>
        </pc:sldMkLst>
        <pc:spChg chg="mod">
          <ac:chgData name="Richard Watson" userId="e5e577014c15fc33" providerId="LiveId" clId="{CE579CBC-A056-4456-B98B-CDD7CD1E2473}" dt="2024-07-18T14:02:01.966" v="1864" actId="122"/>
          <ac:spMkLst>
            <pc:docMk/>
            <pc:sldMk cId="2864891450" sldId="301"/>
            <ac:spMk id="3" creationId="{29AA6E21-E1D4-98BA-62B7-3B492F722B8A}"/>
          </ac:spMkLst>
        </pc:spChg>
        <pc:spChg chg="mod">
          <ac:chgData name="Richard Watson" userId="e5e577014c15fc33" providerId="LiveId" clId="{CE579CBC-A056-4456-B98B-CDD7CD1E2473}" dt="2024-07-18T14:01:55.350" v="1863" actId="122"/>
          <ac:spMkLst>
            <pc:docMk/>
            <pc:sldMk cId="2864891450" sldId="301"/>
            <ac:spMk id="4" creationId="{2785690A-E4CC-5444-12C6-4984117872DC}"/>
          </ac:spMkLst>
        </pc:spChg>
        <pc:spChg chg="add mod">
          <ac:chgData name="Richard Watson" userId="e5e577014c15fc33" providerId="LiveId" clId="{CE579CBC-A056-4456-B98B-CDD7CD1E2473}" dt="2024-07-18T14:01:50.083" v="1862" actId="122"/>
          <ac:spMkLst>
            <pc:docMk/>
            <pc:sldMk cId="2864891450" sldId="301"/>
            <ac:spMk id="5" creationId="{DFCE704A-95D3-C12D-2FFE-C55F7A26FC4A}"/>
          </ac:spMkLst>
        </pc:spChg>
      </pc:sldChg>
      <pc:sldChg chg="del">
        <pc:chgData name="Richard Watson" userId="e5e577014c15fc33" providerId="LiveId" clId="{CE579CBC-A056-4456-B98B-CDD7CD1E2473}" dt="2024-07-16T11:21:25.343" v="0" actId="47"/>
        <pc:sldMkLst>
          <pc:docMk/>
          <pc:sldMk cId="3226969450" sldId="301"/>
        </pc:sldMkLst>
      </pc:sldChg>
      <pc:sldChg chg="modSp add mod modAnim">
        <pc:chgData name="Richard Watson" userId="e5e577014c15fc33" providerId="LiveId" clId="{CE579CBC-A056-4456-B98B-CDD7CD1E2473}" dt="2024-07-18T14:03:33.408" v="1880"/>
        <pc:sldMkLst>
          <pc:docMk/>
          <pc:sldMk cId="32945023" sldId="302"/>
        </pc:sldMkLst>
        <pc:spChg chg="mod">
          <ac:chgData name="Richard Watson" userId="e5e577014c15fc33" providerId="LiveId" clId="{CE579CBC-A056-4456-B98B-CDD7CD1E2473}" dt="2024-07-18T14:02:17.778" v="1866" actId="122"/>
          <ac:spMkLst>
            <pc:docMk/>
            <pc:sldMk cId="32945023" sldId="302"/>
            <ac:spMk id="3" creationId="{29AA6E21-E1D4-98BA-62B7-3B492F722B8A}"/>
          </ac:spMkLst>
        </pc:spChg>
        <pc:spChg chg="mod">
          <ac:chgData name="Richard Watson" userId="e5e577014c15fc33" providerId="LiveId" clId="{CE579CBC-A056-4456-B98B-CDD7CD1E2473}" dt="2024-07-18T14:02:12.069" v="1865" actId="122"/>
          <ac:spMkLst>
            <pc:docMk/>
            <pc:sldMk cId="32945023" sldId="302"/>
            <ac:spMk id="4" creationId="{2785690A-E4CC-5444-12C6-4984117872DC}"/>
          </ac:spMkLst>
        </pc:spChg>
      </pc:sldChg>
      <pc:sldChg chg="del">
        <pc:chgData name="Richard Watson" userId="e5e577014c15fc33" providerId="LiveId" clId="{CE579CBC-A056-4456-B98B-CDD7CD1E2473}" dt="2024-07-16T11:21:25.343" v="0" actId="47"/>
        <pc:sldMkLst>
          <pc:docMk/>
          <pc:sldMk cId="86568113" sldId="302"/>
        </pc:sldMkLst>
      </pc:sldChg>
      <pc:sldChg chg="modSp add mod modAnim">
        <pc:chgData name="Richard Watson" userId="e5e577014c15fc33" providerId="LiveId" clId="{CE579CBC-A056-4456-B98B-CDD7CD1E2473}" dt="2024-07-18T18:00:25.101" v="2189" actId="6549"/>
        <pc:sldMkLst>
          <pc:docMk/>
          <pc:sldMk cId="2771430510" sldId="303"/>
        </pc:sldMkLst>
        <pc:spChg chg="mod">
          <ac:chgData name="Richard Watson" userId="e5e577014c15fc33" providerId="LiveId" clId="{CE579CBC-A056-4456-B98B-CDD7CD1E2473}" dt="2024-07-18T18:00:25.101" v="2189" actId="6549"/>
          <ac:spMkLst>
            <pc:docMk/>
            <pc:sldMk cId="2771430510" sldId="303"/>
            <ac:spMk id="3" creationId="{29AA6E21-E1D4-98BA-62B7-3B492F722B8A}"/>
          </ac:spMkLst>
        </pc:spChg>
        <pc:spChg chg="mod">
          <ac:chgData name="Richard Watson" userId="e5e577014c15fc33" providerId="LiveId" clId="{CE579CBC-A056-4456-B98B-CDD7CD1E2473}" dt="2024-07-18T14:02:26.704" v="1867" actId="122"/>
          <ac:spMkLst>
            <pc:docMk/>
            <pc:sldMk cId="2771430510" sldId="303"/>
            <ac:spMk id="4" creationId="{2785690A-E4CC-5444-12C6-4984117872DC}"/>
          </ac:spMkLst>
        </pc:spChg>
      </pc:sldChg>
      <pc:sldChg chg="del">
        <pc:chgData name="Richard Watson" userId="e5e577014c15fc33" providerId="LiveId" clId="{CE579CBC-A056-4456-B98B-CDD7CD1E2473}" dt="2024-07-16T11:21:25.343" v="0" actId="47"/>
        <pc:sldMkLst>
          <pc:docMk/>
          <pc:sldMk cId="3424241973" sldId="303"/>
        </pc:sldMkLst>
      </pc:sldChg>
      <pc:sldChg chg="addSp delSp modSp add mod delAnim modAnim">
        <pc:chgData name="Richard Watson" userId="e5e577014c15fc33" providerId="LiveId" clId="{CE579CBC-A056-4456-B98B-CDD7CD1E2473}" dt="2024-07-19T14:59:03.751" v="2337" actId="20577"/>
        <pc:sldMkLst>
          <pc:docMk/>
          <pc:sldMk cId="647665243" sldId="304"/>
        </pc:sldMkLst>
        <pc:spChg chg="del">
          <ac:chgData name="Richard Watson" userId="e5e577014c15fc33" providerId="LiveId" clId="{CE579CBC-A056-4456-B98B-CDD7CD1E2473}" dt="2024-07-16T12:26:05.412" v="1185" actId="478"/>
          <ac:spMkLst>
            <pc:docMk/>
            <pc:sldMk cId="647665243" sldId="304"/>
            <ac:spMk id="3" creationId="{29AA6E21-E1D4-98BA-62B7-3B492F722B8A}"/>
          </ac:spMkLst>
        </pc:spChg>
        <pc:spChg chg="mod">
          <ac:chgData name="Richard Watson" userId="e5e577014c15fc33" providerId="LiveId" clId="{CE579CBC-A056-4456-B98B-CDD7CD1E2473}" dt="2024-07-18T14:02:37.722" v="1869" actId="122"/>
          <ac:spMkLst>
            <pc:docMk/>
            <pc:sldMk cId="647665243" sldId="304"/>
            <ac:spMk id="4" creationId="{2785690A-E4CC-5444-12C6-4984117872DC}"/>
          </ac:spMkLst>
        </pc:spChg>
        <pc:spChg chg="add mod">
          <ac:chgData name="Richard Watson" userId="e5e577014c15fc33" providerId="LiveId" clId="{CE579CBC-A056-4456-B98B-CDD7CD1E2473}" dt="2024-07-18T14:02:41.743" v="1870" actId="122"/>
          <ac:spMkLst>
            <pc:docMk/>
            <pc:sldMk cId="647665243" sldId="304"/>
            <ac:spMk id="5" creationId="{18A23247-12C4-94A5-A13E-A60467F29109}"/>
          </ac:spMkLst>
        </pc:spChg>
        <pc:spChg chg="add mod">
          <ac:chgData name="Richard Watson" userId="e5e577014c15fc33" providerId="LiveId" clId="{CE579CBC-A056-4456-B98B-CDD7CD1E2473}" dt="2024-07-18T14:02:45.408" v="1871" actId="122"/>
          <ac:spMkLst>
            <pc:docMk/>
            <pc:sldMk cId="647665243" sldId="304"/>
            <ac:spMk id="6" creationId="{34F14493-FB14-8761-862A-05C337605448}"/>
          </ac:spMkLst>
        </pc:spChg>
        <pc:spChg chg="add mod">
          <ac:chgData name="Richard Watson" userId="e5e577014c15fc33" providerId="LiveId" clId="{CE579CBC-A056-4456-B98B-CDD7CD1E2473}" dt="2024-07-18T14:02:55.769" v="1873" actId="20577"/>
          <ac:spMkLst>
            <pc:docMk/>
            <pc:sldMk cId="647665243" sldId="304"/>
            <ac:spMk id="7" creationId="{C36AB24F-32F7-6772-81FF-40954BBA59BD}"/>
          </ac:spMkLst>
        </pc:spChg>
        <pc:spChg chg="add mod">
          <ac:chgData name="Richard Watson" userId="e5e577014c15fc33" providerId="LiveId" clId="{CE579CBC-A056-4456-B98B-CDD7CD1E2473}" dt="2024-07-19T14:59:03.751" v="2337" actId="20577"/>
          <ac:spMkLst>
            <pc:docMk/>
            <pc:sldMk cId="647665243" sldId="304"/>
            <ac:spMk id="8" creationId="{85A82AB6-D723-F709-D4E8-8EA998BC48D4}"/>
          </ac:spMkLst>
        </pc:spChg>
        <pc:spChg chg="add mod">
          <ac:chgData name="Richard Watson" userId="e5e577014c15fc33" providerId="LiveId" clId="{CE579CBC-A056-4456-B98B-CDD7CD1E2473}" dt="2024-07-18T14:03:13.281" v="1876" actId="122"/>
          <ac:spMkLst>
            <pc:docMk/>
            <pc:sldMk cId="647665243" sldId="304"/>
            <ac:spMk id="9" creationId="{8285EB02-2DF4-AAF7-1873-953C5E7B7560}"/>
          </ac:spMkLst>
        </pc:spChg>
        <pc:spChg chg="add mod">
          <ac:chgData name="Richard Watson" userId="e5e577014c15fc33" providerId="LiveId" clId="{CE579CBC-A056-4456-B98B-CDD7CD1E2473}" dt="2024-07-18T14:03:16.595" v="1877" actId="122"/>
          <ac:spMkLst>
            <pc:docMk/>
            <pc:sldMk cId="647665243" sldId="304"/>
            <ac:spMk id="10" creationId="{BE9B0513-A5AE-6836-1A28-80DC48BB07F3}"/>
          </ac:spMkLst>
        </pc:spChg>
      </pc:sldChg>
      <pc:sldChg chg="new del">
        <pc:chgData name="Richard Watson" userId="e5e577014c15fc33" providerId="LiveId" clId="{CE579CBC-A056-4456-B98B-CDD7CD1E2473}" dt="2024-07-16T12:24:03.596" v="946" actId="47"/>
        <pc:sldMkLst>
          <pc:docMk/>
          <pc:sldMk cId="1787142695" sldId="304"/>
        </pc:sldMkLst>
      </pc:sldChg>
      <pc:sldChg chg="new del">
        <pc:chgData name="Richard Watson" userId="e5e577014c15fc33" providerId="LiveId" clId="{CE579CBC-A056-4456-B98B-CDD7CD1E2473}" dt="2024-07-16T12:24:12.889" v="948" actId="2696"/>
        <pc:sldMkLst>
          <pc:docMk/>
          <pc:sldMk cId="2037695295" sldId="304"/>
        </pc:sldMkLst>
      </pc:sldChg>
      <pc:sldChg chg="addSp modSp add mod modAnim">
        <pc:chgData name="Richard Watson" userId="e5e577014c15fc33" providerId="LiveId" clId="{CE579CBC-A056-4456-B98B-CDD7CD1E2473}" dt="2024-07-19T15:55:06.230" v="2401" actId="207"/>
        <pc:sldMkLst>
          <pc:docMk/>
          <pc:sldMk cId="420242105" sldId="305"/>
        </pc:sldMkLst>
        <pc:spChg chg="mod">
          <ac:chgData name="Richard Watson" userId="e5e577014c15fc33" providerId="LiveId" clId="{CE579CBC-A056-4456-B98B-CDD7CD1E2473}" dt="2024-07-18T18:03:46.156" v="2264" actId="1076"/>
          <ac:spMkLst>
            <pc:docMk/>
            <pc:sldMk cId="420242105" sldId="305"/>
            <ac:spMk id="3" creationId="{29AA6E21-E1D4-98BA-62B7-3B492F722B8A}"/>
          </ac:spMkLst>
        </pc:spChg>
        <pc:spChg chg="mod">
          <ac:chgData name="Richard Watson" userId="e5e577014c15fc33" providerId="LiveId" clId="{CE579CBC-A056-4456-B98B-CDD7CD1E2473}" dt="2024-07-19T15:55:06.230" v="2401" actId="207"/>
          <ac:spMkLst>
            <pc:docMk/>
            <pc:sldMk cId="420242105" sldId="305"/>
            <ac:spMk id="4" creationId="{2785690A-E4CC-5444-12C6-4984117872DC}"/>
          </ac:spMkLst>
        </pc:spChg>
        <pc:spChg chg="add mod">
          <ac:chgData name="Richard Watson" userId="e5e577014c15fc33" providerId="LiveId" clId="{CE579CBC-A056-4456-B98B-CDD7CD1E2473}" dt="2024-07-18T18:02:54.346" v="2262" actId="122"/>
          <ac:spMkLst>
            <pc:docMk/>
            <pc:sldMk cId="420242105" sldId="305"/>
            <ac:spMk id="5" creationId="{C8B8408A-8A60-4A52-75BF-5A2639CC26AD}"/>
          </ac:spMkLst>
        </pc:spChg>
      </pc:sldChg>
      <pc:sldChg chg="modSp add mod ord">
        <pc:chgData name="Richard Watson" userId="e5e577014c15fc33" providerId="LiveId" clId="{CE579CBC-A056-4456-B98B-CDD7CD1E2473}" dt="2024-07-19T15:49:39.483" v="2398" actId="207"/>
        <pc:sldMkLst>
          <pc:docMk/>
          <pc:sldMk cId="3106027526" sldId="306"/>
        </pc:sldMkLst>
        <pc:spChg chg="mod">
          <ac:chgData name="Richard Watson" userId="e5e577014c15fc33" providerId="LiveId" clId="{CE579CBC-A056-4456-B98B-CDD7CD1E2473}" dt="2024-07-19T15:47:34.080" v="2354" actId="1076"/>
          <ac:spMkLst>
            <pc:docMk/>
            <pc:sldMk cId="3106027526" sldId="306"/>
            <ac:spMk id="3" creationId="{29AA6E21-E1D4-98BA-62B7-3B492F722B8A}"/>
          </ac:spMkLst>
        </pc:spChg>
        <pc:spChg chg="mod">
          <ac:chgData name="Richard Watson" userId="e5e577014c15fc33" providerId="LiveId" clId="{CE579CBC-A056-4456-B98B-CDD7CD1E2473}" dt="2024-07-19T15:49:39.483" v="2398" actId="207"/>
          <ac:spMkLst>
            <pc:docMk/>
            <pc:sldMk cId="3106027526" sldId="306"/>
            <ac:spMk id="4" creationId="{2785690A-E4CC-5444-12C6-4984117872DC}"/>
          </ac:spMkLst>
        </pc:spChg>
        <pc:spChg chg="mod">
          <ac:chgData name="Richard Watson" userId="e5e577014c15fc33" providerId="LiveId" clId="{CE579CBC-A056-4456-B98B-CDD7CD1E2473}" dt="2024-07-19T15:47:56.462" v="2397" actId="20577"/>
          <ac:spMkLst>
            <pc:docMk/>
            <pc:sldMk cId="3106027526" sldId="306"/>
            <ac:spMk id="5" creationId="{C8B8408A-8A60-4A52-75BF-5A2639CC26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A20F1-D35B-3E49-8777-BFB893E6F8BB}" type="datetimeFigureOut">
              <a:rPr lang="en-US" smtClean="0"/>
              <a:t>7/19/2024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CADC4-97B9-F242-AF92-A579F78CBE2A}" type="slidenum">
              <a:rPr lang="en-US" smtClean="0"/>
              <a:t>‹#›</a:t>
            </a:fld>
            <a:endParaRPr lang="en-US"/>
          </a:p>
        </p:txBody>
      </p:sp>
    </p:spTree>
    <p:extLst>
      <p:ext uri="{BB962C8B-B14F-4D97-AF65-F5344CB8AC3E}">
        <p14:creationId xmlns:p14="http://schemas.microsoft.com/office/powerpoint/2010/main" val="428328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7/19/2024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08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8047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0386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7/19/2024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3698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2071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7/19/2024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5130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7/19/2024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5848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0575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8495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7/19/2024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78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7/19/2024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3503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7266950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9E7AA1-A465-8F50-4D16-54B1CD745FBE}"/>
              </a:ext>
            </a:extLst>
          </p:cNvPr>
          <p:cNvPicPr>
            <a:picLocks noChangeAspect="1"/>
          </p:cNvPicPr>
          <p:nvPr/>
        </p:nvPicPr>
        <p:blipFill rotWithShape="1">
          <a:blip r:embed="rId2"/>
          <a:srcRect t="3256" b="11517"/>
          <a:stretch/>
        </p:blipFill>
        <p:spPr>
          <a:xfrm>
            <a:off x="1" y="0"/>
            <a:ext cx="12191999" cy="6857990"/>
          </a:xfrm>
          <a:prstGeom prst="rect">
            <a:avLst/>
          </a:prstGeom>
        </p:spPr>
      </p:pic>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E5ED1-617D-263B-BF19-707435D696D3}"/>
              </a:ext>
            </a:extLst>
          </p:cNvPr>
          <p:cNvSpPr>
            <a:spLocks noGrp="1"/>
          </p:cNvSpPr>
          <p:nvPr>
            <p:ph type="ctrTitle"/>
          </p:nvPr>
        </p:nvSpPr>
        <p:spPr>
          <a:xfrm>
            <a:off x="953730" y="1106922"/>
            <a:ext cx="10506306" cy="2363875"/>
          </a:xfrm>
          <a:effectLst>
            <a:outerShdw blurRad="50800" dist="38100" dir="2700000" algn="tl" rotWithShape="0">
              <a:prstClr val="black">
                <a:alpha val="40000"/>
              </a:prstClr>
            </a:outerShdw>
          </a:effectLst>
        </p:spPr>
        <p:txBody>
          <a:bodyPr>
            <a:noAutofit/>
          </a:bodyPr>
          <a:lstStyle/>
          <a:p>
            <a:pPr algn="ctr"/>
            <a:r>
              <a:rPr lang="en-US" sz="8800" b="1" dirty="0">
                <a:solidFill>
                  <a:schemeClr val="bg1"/>
                </a:solidFill>
                <a:latin typeface="Freestyle Script" panose="030804020302050B0404" pitchFamily="66" charset="0"/>
              </a:rPr>
              <a:t>Spiritual Maturity &amp;</a:t>
            </a:r>
            <a:br>
              <a:rPr lang="en-US" sz="8800" b="1" dirty="0">
                <a:solidFill>
                  <a:schemeClr val="bg1"/>
                </a:solidFill>
                <a:latin typeface="Freestyle Script" panose="030804020302050B0404" pitchFamily="66" charset="0"/>
              </a:rPr>
            </a:br>
            <a:r>
              <a:rPr lang="en-US" sz="8800" b="1" dirty="0">
                <a:solidFill>
                  <a:schemeClr val="bg1"/>
                </a:solidFill>
                <a:latin typeface="Freestyle Script" panose="030804020302050B0404" pitchFamily="66" charset="0"/>
              </a:rPr>
              <a:t>Stewardship</a:t>
            </a:r>
          </a:p>
        </p:txBody>
      </p:sp>
      <p:cxnSp>
        <p:nvCxnSpPr>
          <p:cNvPr id="29" name="Straight Connector 28">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2A904DC-7890-5C7C-C138-9D8FA27069C0}"/>
              </a:ext>
            </a:extLst>
          </p:cNvPr>
          <p:cNvSpPr txBox="1"/>
          <p:nvPr/>
        </p:nvSpPr>
        <p:spPr>
          <a:xfrm>
            <a:off x="314631" y="4395019"/>
            <a:ext cx="11621729" cy="1569660"/>
          </a:xfrm>
          <a:prstGeom prst="rect">
            <a:avLst/>
          </a:prstGeom>
          <a:noFill/>
        </p:spPr>
        <p:txBody>
          <a:bodyPr wrap="square" rtlCol="0">
            <a:spAutoFit/>
          </a:bodyPr>
          <a:lstStyle/>
          <a:p>
            <a:r>
              <a:rPr lang="en-US" sz="2400" dirty="0">
                <a:solidFill>
                  <a:schemeClr val="bg1"/>
                </a:solidFill>
                <a:latin typeface="Verdana" panose="020B0604030504040204" pitchFamily="34" charset="0"/>
                <a:ea typeface="Verdana" panose="020B0604030504040204" pitchFamily="34" charset="0"/>
              </a:rPr>
              <a:t>Creating a consciousness of opportunities and responsibilities in worship to God and service to our fellow man</a:t>
            </a:r>
          </a:p>
          <a:p>
            <a:endParaRPr lang="en-US" sz="2400" dirty="0">
              <a:solidFill>
                <a:schemeClr val="bg1"/>
              </a:solidFill>
              <a:latin typeface="Verdana" panose="020B0604030504040204" pitchFamily="34" charset="0"/>
              <a:ea typeface="Verdana" panose="020B0604030504040204" pitchFamily="34" charset="0"/>
            </a:endParaRPr>
          </a:p>
          <a:p>
            <a:r>
              <a:rPr lang="en-US" sz="2400" dirty="0">
                <a:solidFill>
                  <a:schemeClr val="bg1"/>
                </a:solidFill>
                <a:latin typeface="Verdana" panose="020B0604030504040204" pitchFamily="34" charset="0"/>
                <a:ea typeface="Verdana" panose="020B0604030504040204" pitchFamily="34" charset="0"/>
              </a:rPr>
              <a:t>To be Stewards of God’s Grace</a:t>
            </a:r>
          </a:p>
        </p:txBody>
      </p:sp>
    </p:spTree>
    <p:extLst>
      <p:ext uri="{BB962C8B-B14F-4D97-AF65-F5344CB8AC3E}">
        <p14:creationId xmlns:p14="http://schemas.microsoft.com/office/powerpoint/2010/main" val="55510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An Historical Review of Giving</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1406391"/>
            <a:ext cx="11484077" cy="3416320"/>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Numbers 18:26-28</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"Speak thus to the Levites, and say to them: 'When you take from the children of Israel the tithes which I have given you from them as your inheritance, then you shall offer up a heave offering of it to the LORD, a tenth of the tithe.  And your heave offering shall be reckoned to you as though </a:t>
            </a:r>
            <a:r>
              <a:rPr lang="x-none" sz="2400" i="1" dirty="0">
                <a:latin typeface="Verdana" panose="020B0604030504040204" pitchFamily="34" charset="0"/>
                <a:ea typeface="Verdana" panose="020B0604030504040204" pitchFamily="34" charset="0"/>
              </a:rPr>
              <a:t>it were</a:t>
            </a:r>
            <a:r>
              <a:rPr lang="x-none" sz="2400" dirty="0">
                <a:latin typeface="Verdana" panose="020B0604030504040204" pitchFamily="34" charset="0"/>
                <a:ea typeface="Verdana" panose="020B0604030504040204" pitchFamily="34" charset="0"/>
              </a:rPr>
              <a:t> the grain of the threshing floor and as the fullness of the winepress.  Thus you shall also offer a heave offering to the LORD from all your tithes which you receive from the children of Israel, and you shall give the LORD's heave offering from it to Aaron the priest.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79556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An Historical Review of Giving</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1406391"/>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Leviticus 27:31</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If a man wants at all to redeem </a:t>
            </a:r>
            <a:r>
              <a:rPr lang="x-none" sz="2400" i="1" dirty="0">
                <a:latin typeface="Verdana" panose="020B0604030504040204" pitchFamily="34" charset="0"/>
                <a:ea typeface="Verdana" panose="020B0604030504040204" pitchFamily="34" charset="0"/>
              </a:rPr>
              <a:t>any</a:t>
            </a:r>
            <a:r>
              <a:rPr lang="x-none" sz="2400" dirty="0">
                <a:latin typeface="Verdana" panose="020B0604030504040204" pitchFamily="34" charset="0"/>
                <a:ea typeface="Verdana" panose="020B0604030504040204" pitchFamily="34" charset="0"/>
              </a:rPr>
              <a:t> of his tithes, he shall add one-fifth to it.  </a:t>
            </a:r>
            <a:endParaRPr lang="en-US" sz="2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4FF85FAE-18B1-D83A-DFA0-5B9DB446A712}"/>
              </a:ext>
            </a:extLst>
          </p:cNvPr>
          <p:cNvSpPr txBox="1"/>
          <p:nvPr/>
        </p:nvSpPr>
        <p:spPr>
          <a:xfrm>
            <a:off x="353961" y="2960662"/>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Deuteronomy 14:22</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"You shall truly tithe all the increase of your grain that the field produces year by year. </a:t>
            </a:r>
            <a:endParaRPr lang="en-US" sz="24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29AA6E21-E1D4-98BA-62B7-3B492F722B8A}"/>
              </a:ext>
            </a:extLst>
          </p:cNvPr>
          <p:cNvSpPr txBox="1"/>
          <p:nvPr/>
        </p:nvSpPr>
        <p:spPr>
          <a:xfrm>
            <a:off x="245807" y="4514933"/>
            <a:ext cx="11484077" cy="1938992"/>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Deuteronomy 14:23</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And you shall eat before the LORD your God, in the place where He chooses to make His name abide, the tithe of your grain and your new wine and your oil, of the firstborn of your herds and your flocks, that you may learn to fear the LORD your God always.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54040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An Historical Review of Giving</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1111423"/>
            <a:ext cx="11484077" cy="3046988"/>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Deuteronomy 14:27-29</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You shall not forsake the Levite who </a:t>
            </a:r>
            <a:r>
              <a:rPr lang="x-none" sz="2400" i="1" dirty="0">
                <a:latin typeface="Verdana" panose="020B0604030504040204" pitchFamily="34" charset="0"/>
                <a:ea typeface="Verdana" panose="020B0604030504040204" pitchFamily="34" charset="0"/>
              </a:rPr>
              <a:t>is</a:t>
            </a:r>
            <a:r>
              <a:rPr lang="x-none" sz="2400" dirty="0">
                <a:latin typeface="Verdana" panose="020B0604030504040204" pitchFamily="34" charset="0"/>
                <a:ea typeface="Verdana" panose="020B0604030504040204" pitchFamily="34" charset="0"/>
              </a:rPr>
              <a:t> within your gates, for he has no part nor inheritance with you. "At the end of </a:t>
            </a:r>
            <a:r>
              <a:rPr lang="x-none" sz="2400" i="1" dirty="0">
                <a:latin typeface="Verdana" panose="020B0604030504040204" pitchFamily="34" charset="0"/>
                <a:ea typeface="Verdana" panose="020B0604030504040204" pitchFamily="34" charset="0"/>
              </a:rPr>
              <a:t>every</a:t>
            </a:r>
            <a:r>
              <a:rPr lang="x-none" sz="2400" dirty="0">
                <a:latin typeface="Verdana" panose="020B0604030504040204" pitchFamily="34" charset="0"/>
                <a:ea typeface="Verdana" panose="020B0604030504040204" pitchFamily="34" charset="0"/>
              </a:rPr>
              <a:t> third year you shall bring out the tithe of your produce of that year and store </a:t>
            </a:r>
            <a:r>
              <a:rPr lang="x-none" sz="2400" i="1" dirty="0">
                <a:latin typeface="Verdana" panose="020B0604030504040204" pitchFamily="34" charset="0"/>
                <a:ea typeface="Verdana" panose="020B0604030504040204" pitchFamily="34" charset="0"/>
              </a:rPr>
              <a:t>it</a:t>
            </a:r>
            <a:r>
              <a:rPr lang="x-none" sz="2400" dirty="0">
                <a:latin typeface="Verdana" panose="020B0604030504040204" pitchFamily="34" charset="0"/>
                <a:ea typeface="Verdana" panose="020B0604030504040204" pitchFamily="34" charset="0"/>
              </a:rPr>
              <a:t> up within your gates.  And the Levite, because he has no portion nor inheritance with you, and the stranger and the fatherless and the widow who </a:t>
            </a:r>
            <a:r>
              <a:rPr lang="x-none" sz="2400" i="1" dirty="0">
                <a:latin typeface="Verdana" panose="020B0604030504040204" pitchFamily="34" charset="0"/>
                <a:ea typeface="Verdana" panose="020B0604030504040204" pitchFamily="34" charset="0"/>
              </a:rPr>
              <a:t>are</a:t>
            </a:r>
            <a:r>
              <a:rPr lang="x-none" sz="2400" dirty="0">
                <a:latin typeface="Verdana" panose="020B0604030504040204" pitchFamily="34" charset="0"/>
                <a:ea typeface="Verdana" panose="020B0604030504040204" pitchFamily="34" charset="0"/>
              </a:rPr>
              <a:t> within your gates, may come and eat and be satisfied, that the LORD your God may bless you in all the work of your hand which you do. </a:t>
            </a:r>
            <a:endParaRPr lang="en-US" sz="24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29AA6E21-E1D4-98BA-62B7-3B492F722B8A}"/>
              </a:ext>
            </a:extLst>
          </p:cNvPr>
          <p:cNvSpPr txBox="1"/>
          <p:nvPr/>
        </p:nvSpPr>
        <p:spPr>
          <a:xfrm>
            <a:off x="245807" y="4514933"/>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Galatians 6:10</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Therefore, as we have opportunity, let us do good to all, especially to those who are of the household of faith.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0710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An Historical Review of Giving</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2458442"/>
            <a:ext cx="11484077" cy="2677656"/>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Deuteronomy 24:19-20</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"When you reap your harvest in your field, and forget a sheaf in the field, you shall not go back to get it; it shall be for the stranger, the fatherless, and the widow, that the LORD your God may bless you in all the work of your hands. When you beat your olive trees, you shall not go over the boughs again; it shall be for the stranger, the fatherless, and the widow. </a:t>
            </a:r>
            <a:endParaRPr lang="en-US" sz="24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29AA6E21-E1D4-98BA-62B7-3B492F722B8A}"/>
              </a:ext>
            </a:extLst>
          </p:cNvPr>
          <p:cNvSpPr txBox="1"/>
          <p:nvPr/>
        </p:nvSpPr>
        <p:spPr>
          <a:xfrm>
            <a:off x="353961" y="5301514"/>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Exodus 22:29</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"You shall not delay </a:t>
            </a:r>
            <a:r>
              <a:rPr lang="x-none" sz="2400" i="1" dirty="0">
                <a:latin typeface="Verdana" panose="020B0604030504040204" pitchFamily="34" charset="0"/>
                <a:ea typeface="Verdana" panose="020B0604030504040204" pitchFamily="34" charset="0"/>
              </a:rPr>
              <a:t>to offer</a:t>
            </a:r>
            <a:r>
              <a:rPr lang="x-none" sz="2400" dirty="0">
                <a:latin typeface="Verdana" panose="020B0604030504040204" pitchFamily="34" charset="0"/>
                <a:ea typeface="Verdana" panose="020B0604030504040204" pitchFamily="34" charset="0"/>
              </a:rPr>
              <a:t> the first of your ripe produce and your juices. </a:t>
            </a:r>
            <a:endParaRPr lang="en-US" sz="2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DFCE704A-95D3-C12D-2FFE-C55F7A26FC4A}"/>
              </a:ext>
            </a:extLst>
          </p:cNvPr>
          <p:cNvSpPr txBox="1"/>
          <p:nvPr/>
        </p:nvSpPr>
        <p:spPr>
          <a:xfrm>
            <a:off x="358876" y="1049057"/>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Leviticus 19:9</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'When you reap the harvest of your land, you shall not wholly reap the corners of your field, nor shall you gather the gleanings of your harvest.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64891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An Historical Review of Giving</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1111423"/>
            <a:ext cx="11484077" cy="2677656"/>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Deuteronomy 16:16-17</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"Three times a year all your males shall appear before the LORD your God in the place which He chooses: at the Feast of Unleavened Bread, at the Feast of Weeks, and at the Feast of Tabernacles; and they shall not appear before the LORD empty-handed.  Every man </a:t>
            </a:r>
            <a:r>
              <a:rPr lang="x-none" sz="2400" i="1" dirty="0">
                <a:latin typeface="Verdana" panose="020B0604030504040204" pitchFamily="34" charset="0"/>
                <a:ea typeface="Verdana" panose="020B0604030504040204" pitchFamily="34" charset="0"/>
              </a:rPr>
              <a:t>shall give</a:t>
            </a:r>
            <a:r>
              <a:rPr lang="x-none" sz="2400" dirty="0">
                <a:latin typeface="Verdana" panose="020B0604030504040204" pitchFamily="34" charset="0"/>
                <a:ea typeface="Verdana" panose="020B0604030504040204" pitchFamily="34" charset="0"/>
              </a:rPr>
              <a:t> as he is able, according to the blessing of the LORD your God which He has given you. </a:t>
            </a:r>
            <a:endParaRPr lang="en-US" sz="24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29AA6E21-E1D4-98BA-62B7-3B492F722B8A}"/>
              </a:ext>
            </a:extLst>
          </p:cNvPr>
          <p:cNvSpPr txBox="1"/>
          <p:nvPr/>
        </p:nvSpPr>
        <p:spPr>
          <a:xfrm>
            <a:off x="353961" y="4448218"/>
            <a:ext cx="11484077" cy="1569660"/>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Deuteronomy 16:10</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Then you shall keep the Feast of Weeks to the LORD your God with the tribute of a freewill offering from your hand, which you shall give as the LORD your God blesses you.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945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An Historical Review of Giving</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1111423"/>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1 Corinthians 16:2</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On the first </a:t>
            </a:r>
            <a:r>
              <a:rPr lang="x-none" sz="2400" i="1" dirty="0">
                <a:latin typeface="Verdana" panose="020B0604030504040204" pitchFamily="34" charset="0"/>
                <a:ea typeface="Verdana" panose="020B0604030504040204" pitchFamily="34" charset="0"/>
              </a:rPr>
              <a:t>day</a:t>
            </a:r>
            <a:r>
              <a:rPr lang="x-none" sz="2400" dirty="0">
                <a:latin typeface="Verdana" panose="020B0604030504040204" pitchFamily="34" charset="0"/>
                <a:ea typeface="Verdana" panose="020B0604030504040204" pitchFamily="34" charset="0"/>
              </a:rPr>
              <a:t> of the week let each one of you lay something aside, storing up as he may prosper,</a:t>
            </a:r>
            <a:endParaRPr lang="en-US" sz="24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29AA6E21-E1D4-98BA-62B7-3B492F722B8A}"/>
              </a:ext>
            </a:extLst>
          </p:cNvPr>
          <p:cNvSpPr txBox="1"/>
          <p:nvPr/>
        </p:nvSpPr>
        <p:spPr>
          <a:xfrm>
            <a:off x="245807" y="2976589"/>
            <a:ext cx="11484077" cy="3416320"/>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Malachi 3:8-12</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"Will a man rob God? Yet you have robbed Me! But you say, 'In what way have we robbed You?' In tithes and offerings.  You are cursed with a curse, For you have robbed Me, </a:t>
            </a:r>
            <a:r>
              <a:rPr lang="x-none" sz="2400" i="1" dirty="0">
                <a:latin typeface="Verdana" panose="020B0604030504040204" pitchFamily="34" charset="0"/>
                <a:ea typeface="Verdana" panose="020B0604030504040204" pitchFamily="34" charset="0"/>
              </a:rPr>
              <a:t>Even</a:t>
            </a:r>
            <a:r>
              <a:rPr lang="x-none" sz="2400" dirty="0">
                <a:latin typeface="Verdana" panose="020B0604030504040204" pitchFamily="34" charset="0"/>
                <a:ea typeface="Verdana" panose="020B0604030504040204" pitchFamily="34" charset="0"/>
              </a:rPr>
              <a:t> this whole nation. Bring all the tithes into the storehouse, That there may be food in My house, And try Me now in this," Says the LORD of hosts, "If I will not open for you the windows of heaven And pour out for you </a:t>
            </a:r>
            <a:r>
              <a:rPr lang="x-none" sz="2400" i="1" dirty="0">
                <a:latin typeface="Verdana" panose="020B0604030504040204" pitchFamily="34" charset="0"/>
                <a:ea typeface="Verdana" panose="020B0604030504040204" pitchFamily="34" charset="0"/>
              </a:rPr>
              <a:t>such</a:t>
            </a:r>
            <a:r>
              <a:rPr lang="x-none" sz="2400" dirty="0">
                <a:latin typeface="Verdana" panose="020B0604030504040204" pitchFamily="34" charset="0"/>
                <a:ea typeface="Verdana" panose="020B0604030504040204" pitchFamily="34" charset="0"/>
              </a:rPr>
              <a:t> blessing That </a:t>
            </a:r>
            <a:r>
              <a:rPr lang="x-none" sz="2400" i="1" dirty="0">
                <a:latin typeface="Verdana" panose="020B0604030504040204" pitchFamily="34" charset="0"/>
                <a:ea typeface="Verdana" panose="020B0604030504040204" pitchFamily="34" charset="0"/>
              </a:rPr>
              <a:t>there will</a:t>
            </a:r>
            <a:r>
              <a:rPr lang="x-none" sz="2400" dirty="0">
                <a:latin typeface="Verdana" panose="020B0604030504040204" pitchFamily="34" charset="0"/>
                <a:ea typeface="Verdana" panose="020B0604030504040204" pitchFamily="34" charset="0"/>
              </a:rPr>
              <a:t> not </a:t>
            </a:r>
            <a:r>
              <a:rPr lang="x-none" sz="2400" i="1" dirty="0">
                <a:latin typeface="Verdana" panose="020B0604030504040204" pitchFamily="34" charset="0"/>
                <a:ea typeface="Verdana" panose="020B0604030504040204" pitchFamily="34" charset="0"/>
              </a:rPr>
              <a:t>be room</a:t>
            </a:r>
            <a:r>
              <a:rPr lang="x-none" sz="2400" dirty="0">
                <a:latin typeface="Verdana" panose="020B0604030504040204" pitchFamily="34" charset="0"/>
                <a:ea typeface="Verdana" panose="020B0604030504040204" pitchFamily="34" charset="0"/>
              </a:rPr>
              <a:t> enough </a:t>
            </a:r>
            <a:r>
              <a:rPr lang="x-none" sz="2400" i="1" dirty="0">
                <a:latin typeface="Verdana" panose="020B0604030504040204" pitchFamily="34" charset="0"/>
                <a:ea typeface="Verdana" panose="020B0604030504040204" pitchFamily="34" charset="0"/>
              </a:rPr>
              <a:t>to receive it.</a:t>
            </a:r>
            <a:r>
              <a:rPr lang="x-none" sz="2400" dirty="0">
                <a:latin typeface="Verdana" panose="020B0604030504040204" pitchFamily="34" charset="0"/>
                <a:ea typeface="Verdana" panose="020B0604030504040204" pitchFamily="34" charset="0"/>
              </a:rPr>
              <a:t>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71430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An Historical Review of Giving</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1111423"/>
            <a:ext cx="11484077" cy="1646605"/>
          </a:xfrm>
          <a:prstGeom prst="rect">
            <a:avLst/>
          </a:prstGeom>
          <a:noFill/>
        </p:spPr>
        <p:txBody>
          <a:bodyPr wrap="square" rtlCol="0">
            <a:spAutoFit/>
          </a:bodyPr>
          <a:lstStyle/>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Deuteronomy 23:21</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"When you make a vow to the LORD your God, you shall not delay to pay it; for the LORD your God will surely require it of you, and it would be sin to you.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29AA6E21-E1D4-98BA-62B7-3B492F722B8A}"/>
              </a:ext>
            </a:extLst>
          </p:cNvPr>
          <p:cNvSpPr txBox="1"/>
          <p:nvPr/>
        </p:nvSpPr>
        <p:spPr>
          <a:xfrm>
            <a:off x="245807" y="2980788"/>
            <a:ext cx="11484077" cy="1938992"/>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Deuteronomy 16:16</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"Three times a year all your males shall appear before the LORD your God in the place which He chooses: at the Feast of Unleavened Bread, at the Feast of Weeks, and at the Feast of Tabernacles; and they shall not appear before the LORD empty-handed.  </a:t>
            </a:r>
            <a:endParaRPr lang="en-US" sz="2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C8B8408A-8A60-4A52-75BF-5A2639CC26AD}"/>
              </a:ext>
            </a:extLst>
          </p:cNvPr>
          <p:cNvSpPr txBox="1"/>
          <p:nvPr/>
        </p:nvSpPr>
        <p:spPr>
          <a:xfrm>
            <a:off x="353960" y="5301921"/>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Exodus 22:29</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"You shall not delay </a:t>
            </a:r>
            <a:r>
              <a:rPr lang="x-none" sz="2400" i="1" dirty="0">
                <a:latin typeface="Verdana" panose="020B0604030504040204" pitchFamily="34" charset="0"/>
                <a:ea typeface="Verdana" panose="020B0604030504040204" pitchFamily="34" charset="0"/>
              </a:rPr>
              <a:t>to offer</a:t>
            </a:r>
            <a:r>
              <a:rPr lang="x-none" sz="2400" dirty="0">
                <a:latin typeface="Verdana" panose="020B0604030504040204" pitchFamily="34" charset="0"/>
                <a:ea typeface="Verdana" panose="020B0604030504040204" pitchFamily="34" charset="0"/>
              </a:rPr>
              <a:t> the first of your ripe produce and your juices.</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0242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An Historical Review of Giving</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1111423"/>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Conclusions: The Purpose of Giving</a:t>
            </a:r>
          </a:p>
          <a:p>
            <a:pPr algn="ctr"/>
            <a:endParaRPr lang="en-US" sz="2400" dirty="0">
              <a:latin typeface="Verdana" panose="020B0604030504040204" pitchFamily="34" charset="0"/>
              <a:ea typeface="Verdana" panose="020B0604030504040204" pitchFamily="34" charset="0"/>
            </a:endParaRPr>
          </a:p>
          <a:p>
            <a:pPr algn="ctr"/>
            <a:r>
              <a:rPr lang="en-US" sz="2400" dirty="0">
                <a:latin typeface="Verdana" panose="020B0604030504040204" pitchFamily="34" charset="0"/>
                <a:ea typeface="Verdana" panose="020B0604030504040204" pitchFamily="34" charset="0"/>
              </a:rPr>
              <a:t>Giving helps to take care of those who cannot care for themselves</a:t>
            </a:r>
          </a:p>
        </p:txBody>
      </p:sp>
      <p:sp>
        <p:nvSpPr>
          <p:cNvPr id="5" name="TextBox 4">
            <a:extLst>
              <a:ext uri="{FF2B5EF4-FFF2-40B4-BE49-F238E27FC236}">
                <a16:creationId xmlns:a16="http://schemas.microsoft.com/office/drawing/2014/main" id="{18A23247-12C4-94A5-A13E-A60467F29109}"/>
              </a:ext>
            </a:extLst>
          </p:cNvPr>
          <p:cNvSpPr txBox="1"/>
          <p:nvPr/>
        </p:nvSpPr>
        <p:spPr>
          <a:xfrm>
            <a:off x="358877" y="2443695"/>
            <a:ext cx="1148407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Offerings teach the giver to respect God</a:t>
            </a:r>
          </a:p>
        </p:txBody>
      </p:sp>
      <p:sp>
        <p:nvSpPr>
          <p:cNvPr id="6" name="TextBox 5">
            <a:extLst>
              <a:ext uri="{FF2B5EF4-FFF2-40B4-BE49-F238E27FC236}">
                <a16:creationId xmlns:a16="http://schemas.microsoft.com/office/drawing/2014/main" id="{34F14493-FB14-8761-862A-05C337605448}"/>
              </a:ext>
            </a:extLst>
          </p:cNvPr>
          <p:cNvSpPr txBox="1"/>
          <p:nvPr/>
        </p:nvSpPr>
        <p:spPr>
          <a:xfrm>
            <a:off x="353961" y="3107373"/>
            <a:ext cx="1148407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Offerings were made so that God could bless the giver</a:t>
            </a:r>
          </a:p>
        </p:txBody>
      </p:sp>
      <p:sp>
        <p:nvSpPr>
          <p:cNvPr id="7" name="TextBox 6">
            <a:extLst>
              <a:ext uri="{FF2B5EF4-FFF2-40B4-BE49-F238E27FC236}">
                <a16:creationId xmlns:a16="http://schemas.microsoft.com/office/drawing/2014/main" id="{C36AB24F-32F7-6772-81FF-40954BBA59BD}"/>
              </a:ext>
            </a:extLst>
          </p:cNvPr>
          <p:cNvSpPr txBox="1"/>
          <p:nvPr/>
        </p:nvSpPr>
        <p:spPr>
          <a:xfrm>
            <a:off x="349046" y="3820217"/>
            <a:ext cx="1148407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Faithful Jews gave 20% per year and 30% every 3</a:t>
            </a:r>
            <a:r>
              <a:rPr lang="en-US" sz="2400" baseline="30000" dirty="0">
                <a:latin typeface="Verdana" panose="020B0604030504040204" pitchFamily="34" charset="0"/>
                <a:ea typeface="Verdana" panose="020B0604030504040204" pitchFamily="34" charset="0"/>
              </a:rPr>
              <a:t>rd</a:t>
            </a:r>
            <a:r>
              <a:rPr lang="en-US" sz="2400" dirty="0">
                <a:latin typeface="Verdana" panose="020B0604030504040204" pitchFamily="34" charset="0"/>
                <a:ea typeface="Verdana" panose="020B0604030504040204" pitchFamily="34" charset="0"/>
              </a:rPr>
              <a:t> year</a:t>
            </a:r>
          </a:p>
        </p:txBody>
      </p:sp>
      <p:sp>
        <p:nvSpPr>
          <p:cNvPr id="8" name="TextBox 7">
            <a:extLst>
              <a:ext uri="{FF2B5EF4-FFF2-40B4-BE49-F238E27FC236}">
                <a16:creationId xmlns:a16="http://schemas.microsoft.com/office/drawing/2014/main" id="{85A82AB6-D723-F709-D4E8-8EA998BC48D4}"/>
              </a:ext>
            </a:extLst>
          </p:cNvPr>
          <p:cNvSpPr txBox="1"/>
          <p:nvPr/>
        </p:nvSpPr>
        <p:spPr>
          <a:xfrm>
            <a:off x="358876" y="4539325"/>
            <a:ext cx="1148407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We are not bound by Jewish law, but it is a blueprint for us </a:t>
            </a:r>
          </a:p>
        </p:txBody>
      </p:sp>
      <p:sp>
        <p:nvSpPr>
          <p:cNvPr id="9" name="TextBox 8">
            <a:extLst>
              <a:ext uri="{FF2B5EF4-FFF2-40B4-BE49-F238E27FC236}">
                <a16:creationId xmlns:a16="http://schemas.microsoft.com/office/drawing/2014/main" id="{8285EB02-2DF4-AAF7-1873-953C5E7B7560}"/>
              </a:ext>
            </a:extLst>
          </p:cNvPr>
          <p:cNvSpPr txBox="1"/>
          <p:nvPr/>
        </p:nvSpPr>
        <p:spPr>
          <a:xfrm>
            <a:off x="358876" y="5284912"/>
            <a:ext cx="1148407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Where our heart is, there also will be our gift</a:t>
            </a:r>
          </a:p>
        </p:txBody>
      </p:sp>
      <p:sp>
        <p:nvSpPr>
          <p:cNvPr id="10" name="TextBox 9">
            <a:extLst>
              <a:ext uri="{FF2B5EF4-FFF2-40B4-BE49-F238E27FC236}">
                <a16:creationId xmlns:a16="http://schemas.microsoft.com/office/drawing/2014/main" id="{BE9B0513-A5AE-6836-1A28-80DC48BB07F3}"/>
              </a:ext>
            </a:extLst>
          </p:cNvPr>
          <p:cNvSpPr txBox="1"/>
          <p:nvPr/>
        </p:nvSpPr>
        <p:spPr>
          <a:xfrm>
            <a:off x="358876" y="5958218"/>
            <a:ext cx="11484077" cy="830997"/>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God blesses us with EVERYTHING we have.  God must come FIRST in our life.</a:t>
            </a:r>
          </a:p>
        </p:txBody>
      </p:sp>
    </p:spTree>
    <p:extLst>
      <p:ext uri="{BB962C8B-B14F-4D97-AF65-F5344CB8AC3E}">
        <p14:creationId xmlns:p14="http://schemas.microsoft.com/office/powerpoint/2010/main" val="647665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An Historical Review of Giving</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0" y="1544042"/>
            <a:ext cx="11484077" cy="907941"/>
          </a:xfrm>
          <a:prstGeom prst="rect">
            <a:avLst/>
          </a:prstGeom>
          <a:noFill/>
        </p:spPr>
        <p:txBody>
          <a:bodyPr wrap="square" rtlCol="0">
            <a:spAutoFit/>
          </a:bodyPr>
          <a:lstStyle/>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Exodus 20:3 – The first Commandment</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0" marR="0" algn="ctr">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"You shall have no other gods before Me.</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29AA6E21-E1D4-98BA-62B7-3B492F722B8A}"/>
              </a:ext>
            </a:extLst>
          </p:cNvPr>
          <p:cNvSpPr txBox="1"/>
          <p:nvPr/>
        </p:nvSpPr>
        <p:spPr>
          <a:xfrm>
            <a:off x="245807" y="3056000"/>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Matthew 22:37</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Jesus said to him, 'YOU SHALL LOVE THE LORD YOUR GOD WITH ALL YOUR HEART, WITH ALL YOUR SOUL, AND WITH ALL YOUR MIND.' </a:t>
            </a:r>
            <a:endParaRPr lang="en-US" sz="2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C8B8408A-8A60-4A52-75BF-5A2639CC26AD}"/>
              </a:ext>
            </a:extLst>
          </p:cNvPr>
          <p:cNvSpPr txBox="1"/>
          <p:nvPr/>
        </p:nvSpPr>
        <p:spPr>
          <a:xfrm>
            <a:off x="353959" y="5026618"/>
            <a:ext cx="1148407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Our giving is expected to be sacrificial</a:t>
            </a:r>
          </a:p>
        </p:txBody>
      </p:sp>
    </p:spTree>
    <p:extLst>
      <p:ext uri="{BB962C8B-B14F-4D97-AF65-F5344CB8AC3E}">
        <p14:creationId xmlns:p14="http://schemas.microsoft.com/office/powerpoint/2010/main" val="31060275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An Historical Review of Giving</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8" y="1612869"/>
            <a:ext cx="1148407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To learn the giving practices of ancient nations, including pagan nations.</a:t>
            </a:r>
          </a:p>
        </p:txBody>
      </p:sp>
      <p:sp>
        <p:nvSpPr>
          <p:cNvPr id="4" name="TextBox 3">
            <a:extLst>
              <a:ext uri="{FF2B5EF4-FFF2-40B4-BE49-F238E27FC236}">
                <a16:creationId xmlns:a16="http://schemas.microsoft.com/office/drawing/2014/main" id="{2785690A-E4CC-5444-12C6-4984117872DC}"/>
              </a:ext>
            </a:extLst>
          </p:cNvPr>
          <p:cNvSpPr txBox="1"/>
          <p:nvPr/>
        </p:nvSpPr>
        <p:spPr>
          <a:xfrm>
            <a:off x="353958" y="2296441"/>
            <a:ext cx="11484077" cy="830997"/>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To show what God expected of the Israelites regarding their giving and what it means to give generously and from the heart.</a:t>
            </a:r>
          </a:p>
        </p:txBody>
      </p:sp>
      <p:sp>
        <p:nvSpPr>
          <p:cNvPr id="5" name="TextBox 4">
            <a:extLst>
              <a:ext uri="{FF2B5EF4-FFF2-40B4-BE49-F238E27FC236}">
                <a16:creationId xmlns:a16="http://schemas.microsoft.com/office/drawing/2014/main" id="{D9DAB1E9-1ABB-346A-266A-82EB30A47B27}"/>
              </a:ext>
            </a:extLst>
          </p:cNvPr>
          <p:cNvSpPr txBox="1"/>
          <p:nvPr/>
        </p:nvSpPr>
        <p:spPr>
          <a:xfrm>
            <a:off x="353957" y="3728060"/>
            <a:ext cx="11484077" cy="2677656"/>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1 Corinthians 16:1-2</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Now concerning the collection for the saints: as I directed the churches of Galatia, so you also are to do. On the first day of every week, each of you is to put something aside and store it up, </a:t>
            </a:r>
            <a:r>
              <a:rPr lang="x-none" sz="2400" u="sng" dirty="0">
                <a:latin typeface="Verdana" panose="020B0604030504040204" pitchFamily="34" charset="0"/>
                <a:ea typeface="Verdana" panose="020B0604030504040204" pitchFamily="34" charset="0"/>
              </a:rPr>
              <a:t>as he may prosper</a:t>
            </a:r>
            <a:r>
              <a:rPr lang="x-none" sz="2400" dirty="0">
                <a:latin typeface="Verdana" panose="020B0604030504040204" pitchFamily="34" charset="0"/>
                <a:ea typeface="Verdana" panose="020B0604030504040204" pitchFamily="34" charset="0"/>
              </a:rPr>
              <a:t>, so that there will be no collecting when I come.  (ESV, NKJV, NASB)</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(NIV – </a:t>
            </a:r>
            <a:r>
              <a:rPr lang="x-none" sz="2400" u="sng" dirty="0">
                <a:latin typeface="Verdana" panose="020B0604030504040204" pitchFamily="34" charset="0"/>
                <a:ea typeface="Verdana" panose="020B0604030504040204" pitchFamily="34" charset="0"/>
              </a:rPr>
              <a:t>in keeping with your income</a:t>
            </a:r>
            <a:r>
              <a:rPr lang="x-none" sz="2400" dirty="0">
                <a:latin typeface="Verdana" panose="020B0604030504040204" pitchFamily="34" charset="0"/>
                <a:ea typeface="Verdana" panose="020B0604030504040204" pitchFamily="34" charset="0"/>
              </a:rPr>
              <a:t>)</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69834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An Historical Review of Giving</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1406391"/>
            <a:ext cx="11484077" cy="3046988"/>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Egypt had over 2,000 gods.  Among ancient Egyptian writings have been found the following quotes:</a:t>
            </a:r>
          </a:p>
          <a:p>
            <a:pPr algn="ctr"/>
            <a:endParaRPr lang="en-US" sz="2400" dirty="0">
              <a:latin typeface="Verdana" panose="020B0604030504040204" pitchFamily="34" charset="0"/>
              <a:ea typeface="Verdana" panose="020B0604030504040204" pitchFamily="34" charset="0"/>
            </a:endParaRPr>
          </a:p>
          <a:p>
            <a:pPr algn="ctr"/>
            <a:r>
              <a:rPr lang="en-US" sz="2400" dirty="0">
                <a:latin typeface="Verdana" panose="020B0604030504040204" pitchFamily="34" charset="0"/>
                <a:ea typeface="Verdana" panose="020B0604030504040204" pitchFamily="34" charset="0"/>
              </a:rPr>
              <a:t>“I have not cut short the rations of the temples”</a:t>
            </a:r>
          </a:p>
          <a:p>
            <a:pPr algn="ctr"/>
            <a:endParaRPr lang="en-US" sz="2400" dirty="0">
              <a:latin typeface="Verdana" panose="020B0604030504040204" pitchFamily="34" charset="0"/>
              <a:ea typeface="Verdana" panose="020B0604030504040204" pitchFamily="34" charset="0"/>
            </a:endParaRPr>
          </a:p>
          <a:p>
            <a:pPr algn="ctr"/>
            <a:r>
              <a:rPr lang="en-US" sz="2400" dirty="0">
                <a:latin typeface="Verdana" panose="020B0604030504040204" pitchFamily="34" charset="0"/>
                <a:ea typeface="Verdana" panose="020B0604030504040204" pitchFamily="34" charset="0"/>
              </a:rPr>
              <a:t>“I have not diminished the offerings to the gods”</a:t>
            </a:r>
          </a:p>
          <a:p>
            <a:pPr algn="ctr"/>
            <a:endParaRPr lang="en-US" sz="2400" dirty="0">
              <a:latin typeface="Verdana" panose="020B0604030504040204" pitchFamily="34" charset="0"/>
              <a:ea typeface="Verdana" panose="020B0604030504040204" pitchFamily="34" charset="0"/>
            </a:endParaRPr>
          </a:p>
          <a:p>
            <a:pPr algn="ctr"/>
            <a:r>
              <a:rPr lang="en-US" sz="2400" dirty="0">
                <a:latin typeface="Verdana" panose="020B0604030504040204" pitchFamily="34" charset="0"/>
                <a:ea typeface="Verdana" panose="020B0604030504040204" pitchFamily="34" charset="0"/>
              </a:rPr>
              <a:t>“I have not stolen the property of the gods”</a:t>
            </a:r>
          </a:p>
        </p:txBody>
      </p:sp>
      <p:sp>
        <p:nvSpPr>
          <p:cNvPr id="5" name="TextBox 4">
            <a:extLst>
              <a:ext uri="{FF2B5EF4-FFF2-40B4-BE49-F238E27FC236}">
                <a16:creationId xmlns:a16="http://schemas.microsoft.com/office/drawing/2014/main" id="{4FF85FAE-18B1-D83A-DFA0-5B9DB446A712}"/>
              </a:ext>
            </a:extLst>
          </p:cNvPr>
          <p:cNvSpPr txBox="1"/>
          <p:nvPr/>
        </p:nvSpPr>
        <p:spPr>
          <a:xfrm>
            <a:off x="353961" y="5157408"/>
            <a:ext cx="11484077" cy="1569660"/>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Inhabitants of the Nile Valley dedicated the first fruits of their harvest to their gods.  10% of slaves, cattle, precious metals, farmland and other real estate was allotted to the gods.  The claims of the gods had to be satisfied before the claims of men!</a:t>
            </a:r>
          </a:p>
        </p:txBody>
      </p:sp>
    </p:spTree>
    <p:extLst>
      <p:ext uri="{BB962C8B-B14F-4D97-AF65-F5344CB8AC3E}">
        <p14:creationId xmlns:p14="http://schemas.microsoft.com/office/powerpoint/2010/main" val="4129788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An Historical Review of Giving</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1406391"/>
            <a:ext cx="11484077" cy="1569660"/>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The Babylonians supported their temples by mandatory and voluntary contributions.  All classes of their people paid tithes by at least 2100 BC.  Annual income, fruits of the ground, profits from trading, spoils of war and any income source supported their tithing system.</a:t>
            </a:r>
          </a:p>
        </p:txBody>
      </p:sp>
      <p:sp>
        <p:nvSpPr>
          <p:cNvPr id="5" name="TextBox 4">
            <a:extLst>
              <a:ext uri="{FF2B5EF4-FFF2-40B4-BE49-F238E27FC236}">
                <a16:creationId xmlns:a16="http://schemas.microsoft.com/office/drawing/2014/main" id="{4FF85FAE-18B1-D83A-DFA0-5B9DB446A712}"/>
              </a:ext>
            </a:extLst>
          </p:cNvPr>
          <p:cNvSpPr txBox="1"/>
          <p:nvPr/>
        </p:nvSpPr>
        <p:spPr>
          <a:xfrm>
            <a:off x="353961" y="3429000"/>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The ancient Greek culture paid tithes to the gods before they paid tribute to the king.  Anyone who refused to contribute was subject to the death penalty.</a:t>
            </a:r>
          </a:p>
        </p:txBody>
      </p:sp>
      <p:sp>
        <p:nvSpPr>
          <p:cNvPr id="3" name="TextBox 2">
            <a:extLst>
              <a:ext uri="{FF2B5EF4-FFF2-40B4-BE49-F238E27FC236}">
                <a16:creationId xmlns:a16="http://schemas.microsoft.com/office/drawing/2014/main" id="{35293D69-8D2E-8D48-3E4F-AF6E4635D190}"/>
              </a:ext>
            </a:extLst>
          </p:cNvPr>
          <p:cNvSpPr txBox="1"/>
          <p:nvPr/>
        </p:nvSpPr>
        <p:spPr>
          <a:xfrm>
            <a:off x="349045" y="4938248"/>
            <a:ext cx="11484077" cy="184665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Romans consistently made tithe pledges to a particular god – usually Hercules.  This was expected of the very poor to the very rich.  The farmer’s produce, the rancher’s cattle, the soldier’s spoils of war were all subject to tithing.</a:t>
            </a:r>
          </a:p>
          <a:p>
            <a:pPr algn="ctr"/>
            <a:r>
              <a:rPr lang="en-US" b="1" i="1" dirty="0"/>
              <a:t> </a:t>
            </a:r>
            <a:endParaRPr lang="en-US" dirty="0"/>
          </a:p>
        </p:txBody>
      </p:sp>
    </p:spTree>
    <p:extLst>
      <p:ext uri="{BB962C8B-B14F-4D97-AF65-F5344CB8AC3E}">
        <p14:creationId xmlns:p14="http://schemas.microsoft.com/office/powerpoint/2010/main" val="4024896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An Historical Review of Giving</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0" y="2074985"/>
            <a:ext cx="1148407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Clay tablets of Assyria and Egypt tell of tithing 3,800 years before Jesus.</a:t>
            </a:r>
          </a:p>
        </p:txBody>
      </p:sp>
      <p:sp>
        <p:nvSpPr>
          <p:cNvPr id="5" name="TextBox 4">
            <a:extLst>
              <a:ext uri="{FF2B5EF4-FFF2-40B4-BE49-F238E27FC236}">
                <a16:creationId xmlns:a16="http://schemas.microsoft.com/office/drawing/2014/main" id="{4FF85FAE-18B1-D83A-DFA0-5B9DB446A712}"/>
              </a:ext>
            </a:extLst>
          </p:cNvPr>
          <p:cNvSpPr txBox="1"/>
          <p:nvPr/>
        </p:nvSpPr>
        <p:spPr>
          <a:xfrm>
            <a:off x="353961" y="3429000"/>
            <a:ext cx="11484077" cy="830997"/>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Pagan nations gave tithes to their deities even before the days of Abraham.</a:t>
            </a:r>
          </a:p>
        </p:txBody>
      </p:sp>
    </p:spTree>
    <p:extLst>
      <p:ext uri="{BB962C8B-B14F-4D97-AF65-F5344CB8AC3E}">
        <p14:creationId xmlns:p14="http://schemas.microsoft.com/office/powerpoint/2010/main" val="4048343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An Historical Review of Giving</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49044" y="1406391"/>
            <a:ext cx="11484077" cy="2308324"/>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Genesis 4:3-5</a:t>
            </a:r>
          </a:p>
          <a:p>
            <a:pPr algn="ctr"/>
            <a:r>
              <a:rPr lang="x-none" sz="2400" dirty="0">
                <a:latin typeface="Verdana" panose="020B0604030504040204" pitchFamily="34" charset="0"/>
                <a:ea typeface="Verdana" panose="020B0604030504040204" pitchFamily="34" charset="0"/>
              </a:rPr>
              <a:t>And in the process of time it came to pass that Cain brought an offering of the fruit of the ground to the LORD. Abel also brought of the firstborn of his flock and of their fat. And the LORD respected Abel and his offering, but He did not respect Cain and his offering. And Cain was very angry, and his countenance fell. </a:t>
            </a:r>
            <a:endParaRPr lang="en-US" sz="2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4FF85FAE-18B1-D83A-DFA0-5B9DB446A712}"/>
              </a:ext>
            </a:extLst>
          </p:cNvPr>
          <p:cNvSpPr txBox="1"/>
          <p:nvPr/>
        </p:nvSpPr>
        <p:spPr>
          <a:xfrm>
            <a:off x="349045" y="4357938"/>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Genesis 8:20</a:t>
            </a:r>
          </a:p>
          <a:p>
            <a:pPr algn="ctr"/>
            <a:r>
              <a:rPr lang="en-US" sz="2400" dirty="0">
                <a:latin typeface="Verdana" panose="020B0604030504040204" pitchFamily="34" charset="0"/>
                <a:ea typeface="Verdana" panose="020B0604030504040204" pitchFamily="34" charset="0"/>
              </a:rPr>
              <a:t>Then Noah built an altar to the LORD, and took of every clean animal and of every clean bird, and offered burnt offerings on the altar. </a:t>
            </a:r>
          </a:p>
        </p:txBody>
      </p:sp>
    </p:spTree>
    <p:extLst>
      <p:ext uri="{BB962C8B-B14F-4D97-AF65-F5344CB8AC3E}">
        <p14:creationId xmlns:p14="http://schemas.microsoft.com/office/powerpoint/2010/main" val="2978120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An Historical Review of Giving</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1051852"/>
            <a:ext cx="11484077" cy="2308324"/>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Genesis 14:18-20</a:t>
            </a:r>
          </a:p>
          <a:p>
            <a:pPr algn="ctr"/>
            <a:r>
              <a:rPr lang="x-none" sz="2400" dirty="0">
                <a:latin typeface="Verdana" panose="020B0604030504040204" pitchFamily="34" charset="0"/>
                <a:ea typeface="Verdana" panose="020B0604030504040204" pitchFamily="34" charset="0"/>
              </a:rPr>
              <a:t>Then Melchizedek king of Salem brought out bread and wine; he </a:t>
            </a:r>
            <a:r>
              <a:rPr lang="x-none" sz="2400" i="1" dirty="0">
                <a:latin typeface="Verdana" panose="020B0604030504040204" pitchFamily="34" charset="0"/>
                <a:ea typeface="Verdana" panose="020B0604030504040204" pitchFamily="34" charset="0"/>
              </a:rPr>
              <a:t>was</a:t>
            </a:r>
            <a:r>
              <a:rPr lang="x-none" sz="2400" dirty="0">
                <a:latin typeface="Verdana" panose="020B0604030504040204" pitchFamily="34" charset="0"/>
                <a:ea typeface="Verdana" panose="020B0604030504040204" pitchFamily="34" charset="0"/>
              </a:rPr>
              <a:t> the priest of God Most High.  And he blessed him and said: "Blessed be Abram of God Most High, Possessor of heaven and earth;  And blessed be God Most High, Who has delivered your enemies into your hand." And he gave him a tithe of all. </a:t>
            </a:r>
            <a:endParaRPr lang="en-US" sz="24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0606E606-E56F-E6A7-7461-1081C22F2523}"/>
              </a:ext>
            </a:extLst>
          </p:cNvPr>
          <p:cNvSpPr txBox="1"/>
          <p:nvPr/>
        </p:nvSpPr>
        <p:spPr>
          <a:xfrm>
            <a:off x="353960" y="3750816"/>
            <a:ext cx="11484077" cy="2754600"/>
          </a:xfrm>
          <a:prstGeom prst="rect">
            <a:avLst/>
          </a:prstGeom>
          <a:noFill/>
        </p:spPr>
        <p:txBody>
          <a:bodyPr wrap="square" rtlCol="0">
            <a:spAutoFit/>
          </a:bodyPr>
          <a:lstStyle/>
          <a:p>
            <a:pPr marL="0" marR="0" algn="ctr">
              <a:spcBef>
                <a:spcPts val="300"/>
              </a:spcBef>
              <a:spcAft>
                <a:spcPts val="300"/>
              </a:spcAft>
            </a:pPr>
            <a:r>
              <a:rPr lang="en-US" sz="2400" dirty="0">
                <a:solidFill>
                  <a:srgbClr val="292F33"/>
                </a:solidFill>
                <a:effectLst/>
                <a:latin typeface="Verdana" panose="020B0604030504040204" pitchFamily="34" charset="0"/>
                <a:ea typeface="Calibri" panose="020F0502020204030204" pitchFamily="34" charset="0"/>
                <a:cs typeface="Verdana" panose="020B0604030504040204" pitchFamily="34" charset="0"/>
              </a:rPr>
              <a:t>Hebrews 7:1-4</a:t>
            </a:r>
          </a:p>
          <a:p>
            <a:pPr marL="0" marR="0" algn="ctr">
              <a:spcBef>
                <a:spcPts val="300"/>
              </a:spcBef>
              <a:spcAft>
                <a:spcPts val="300"/>
              </a:spcAft>
            </a:pPr>
            <a:r>
              <a:rPr lang="x-none" sz="2400" dirty="0">
                <a:solidFill>
                  <a:srgbClr val="292F33"/>
                </a:solidFill>
                <a:effectLst/>
                <a:latin typeface="Verdana" panose="020B0604030504040204" pitchFamily="34" charset="0"/>
                <a:ea typeface="Calibri" panose="020F0502020204030204" pitchFamily="34" charset="0"/>
                <a:cs typeface="Verdana" panose="020B0604030504040204" pitchFamily="34" charset="0"/>
              </a:rPr>
              <a:t>For this Melchizedek, king of Salem, priest of the Most High God, who met Abraham returning from the slaughter of the kings and blessed him, to whom also Abraham gave a tenth part of all, first being translated "king of righteousness," and then also king of Salem, meaning "king of peace,"  </a:t>
            </a:r>
            <a:r>
              <a:rPr lang="en-US" sz="2400" dirty="0">
                <a:solidFill>
                  <a:srgbClr val="292F33"/>
                </a:solidFill>
                <a:effectLst/>
                <a:latin typeface="Verdana" panose="020B0604030504040204" pitchFamily="34" charset="0"/>
                <a:ea typeface="Calibri" panose="020F0502020204030204" pitchFamily="34" charset="0"/>
                <a:cs typeface="Verdana" panose="020B0604030504040204" pitchFamily="34" charset="0"/>
              </a:rPr>
              <a:t>...</a:t>
            </a:r>
            <a:r>
              <a:rPr lang="x-none" sz="2400" dirty="0">
                <a:solidFill>
                  <a:srgbClr val="292F33"/>
                </a:solidFill>
                <a:effectLst/>
                <a:latin typeface="Verdana" panose="020B0604030504040204" pitchFamily="34" charset="0"/>
                <a:ea typeface="Calibri" panose="020F0502020204030204" pitchFamily="34" charset="0"/>
                <a:cs typeface="Verdana" panose="020B0604030504040204" pitchFamily="34" charset="0"/>
              </a:rPr>
              <a:t>  Now consider how great this man was</a:t>
            </a:r>
            <a:r>
              <a:rPr lang="x-none" sz="2400" i="1" dirty="0">
                <a:solidFill>
                  <a:srgbClr val="808080"/>
                </a:solidFill>
                <a:effectLst/>
                <a:latin typeface="Verdana" panose="020B0604030504040204" pitchFamily="34" charset="0"/>
                <a:ea typeface="Calibri" panose="020F0502020204030204" pitchFamily="34" charset="0"/>
                <a:cs typeface="Verdana" panose="020B0604030504040204" pitchFamily="34" charset="0"/>
              </a:rPr>
              <a:t>,</a:t>
            </a:r>
            <a:r>
              <a:rPr lang="x-none" sz="2400" dirty="0">
                <a:solidFill>
                  <a:srgbClr val="292F33"/>
                </a:solidFill>
                <a:effectLst/>
                <a:latin typeface="Verdana" panose="020B0604030504040204" pitchFamily="34" charset="0"/>
                <a:ea typeface="Calibri" panose="020F0502020204030204" pitchFamily="34" charset="0"/>
                <a:cs typeface="Verdana" panose="020B0604030504040204" pitchFamily="34" charset="0"/>
              </a:rPr>
              <a:t> to whom even the patriarch Abraham gave a tenth of the spoils.</a:t>
            </a:r>
            <a:endParaRPr lang="en-US" sz="2400" dirty="0">
              <a:solidFill>
                <a:srgbClr val="292F33"/>
              </a:solidFill>
              <a:effectLst/>
              <a:latin typeface="Verdana" panose="020B0604030504040204" pitchFamily="34" charset="0"/>
              <a:ea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2313532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An Historical Review of Giving</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1927501"/>
            <a:ext cx="11484077" cy="3785652"/>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Genesis 28:18-22</a:t>
            </a:r>
          </a:p>
          <a:p>
            <a:pPr algn="ctr"/>
            <a:r>
              <a:rPr lang="x-none" sz="2400" dirty="0">
                <a:latin typeface="Verdana" panose="020B0604030504040204" pitchFamily="34" charset="0"/>
                <a:ea typeface="Verdana" panose="020B0604030504040204" pitchFamily="34" charset="0"/>
              </a:rPr>
              <a:t>Then Jacob rose early in the morning, and took the stone that he had put at his head, set it up as a pillar, and poured oil on top of it.  And he called the name of that place Bethel; but the name of that city had been Luz previously. Then Jacob made a vow, saying, "If God will be with me, and keep me in this way that I am going, and give me bread to eat and clothing to put on, so that I come back to my father's house in peace, then the LORD shall be my God.  And this stone which I have set as a pillar shall be God's house, and of all that You give me I will surely give a tenth to You."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49218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An Historical Review of Giving</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1406391"/>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Leviticus 27:30</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And all the tithe of the land, </a:t>
            </a:r>
            <a:r>
              <a:rPr lang="x-none" sz="2400" i="1" dirty="0">
                <a:latin typeface="Verdana" panose="020B0604030504040204" pitchFamily="34" charset="0"/>
                <a:ea typeface="Verdana" panose="020B0604030504040204" pitchFamily="34" charset="0"/>
              </a:rPr>
              <a:t>whether</a:t>
            </a:r>
            <a:r>
              <a:rPr lang="x-none" sz="2400" dirty="0">
                <a:latin typeface="Verdana" panose="020B0604030504040204" pitchFamily="34" charset="0"/>
                <a:ea typeface="Verdana" panose="020B0604030504040204" pitchFamily="34" charset="0"/>
              </a:rPr>
              <a:t> of the seed of the land </a:t>
            </a:r>
            <a:r>
              <a:rPr lang="x-none" sz="2400" i="1" dirty="0">
                <a:latin typeface="Verdana" panose="020B0604030504040204" pitchFamily="34" charset="0"/>
                <a:ea typeface="Verdana" panose="020B0604030504040204" pitchFamily="34" charset="0"/>
              </a:rPr>
              <a:t>or</a:t>
            </a:r>
            <a:r>
              <a:rPr lang="x-none" sz="2400" dirty="0">
                <a:latin typeface="Verdana" panose="020B0604030504040204" pitchFamily="34" charset="0"/>
                <a:ea typeface="Verdana" panose="020B0604030504040204" pitchFamily="34" charset="0"/>
              </a:rPr>
              <a:t> of the fruit of the tree, </a:t>
            </a:r>
            <a:r>
              <a:rPr lang="x-none" sz="2400" i="1" dirty="0">
                <a:latin typeface="Verdana" panose="020B0604030504040204" pitchFamily="34" charset="0"/>
                <a:ea typeface="Verdana" panose="020B0604030504040204" pitchFamily="34" charset="0"/>
              </a:rPr>
              <a:t>is</a:t>
            </a:r>
            <a:r>
              <a:rPr lang="x-none" sz="2400" dirty="0">
                <a:latin typeface="Verdana" panose="020B0604030504040204" pitchFamily="34" charset="0"/>
                <a:ea typeface="Verdana" panose="020B0604030504040204" pitchFamily="34" charset="0"/>
              </a:rPr>
              <a:t> the LORD's. It </a:t>
            </a:r>
            <a:r>
              <a:rPr lang="x-none" sz="2400" i="1" dirty="0">
                <a:latin typeface="Verdana" panose="020B0604030504040204" pitchFamily="34" charset="0"/>
                <a:ea typeface="Verdana" panose="020B0604030504040204" pitchFamily="34" charset="0"/>
              </a:rPr>
              <a:t>is</a:t>
            </a:r>
            <a:r>
              <a:rPr lang="x-none" sz="2400" dirty="0">
                <a:latin typeface="Verdana" panose="020B0604030504040204" pitchFamily="34" charset="0"/>
                <a:ea typeface="Verdana" panose="020B0604030504040204" pitchFamily="34" charset="0"/>
              </a:rPr>
              <a:t> holy to the LORD. </a:t>
            </a:r>
            <a:endParaRPr lang="en-US" sz="2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4FF85FAE-18B1-D83A-DFA0-5B9DB446A712}"/>
              </a:ext>
            </a:extLst>
          </p:cNvPr>
          <p:cNvSpPr txBox="1"/>
          <p:nvPr/>
        </p:nvSpPr>
        <p:spPr>
          <a:xfrm>
            <a:off x="349045" y="3137754"/>
            <a:ext cx="11484077" cy="1569660"/>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Numbers 18:21</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"Behold, I have given the children of Levi all the tithes in Israel as an inheritance in return for the work which they perform, the work of the tabernacle of meeting.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19762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AccentBoxVTI">
  <a:themeElements>
    <a:clrScheme name="AnalogousFromDarkSeedLeftStep">
      <a:dk1>
        <a:srgbClr val="000000"/>
      </a:dk1>
      <a:lt1>
        <a:srgbClr val="FFFFFF"/>
      </a:lt1>
      <a:dk2>
        <a:srgbClr val="1C2831"/>
      </a:dk2>
      <a:lt2>
        <a:srgbClr val="F0F3F1"/>
      </a:lt2>
      <a:accent1>
        <a:srgbClr val="C34DB7"/>
      </a:accent1>
      <a:accent2>
        <a:srgbClr val="8C3BB1"/>
      </a:accent2>
      <a:accent3>
        <a:srgbClr val="6D4DC3"/>
      </a:accent3>
      <a:accent4>
        <a:srgbClr val="3F50B3"/>
      </a:accent4>
      <a:accent5>
        <a:srgbClr val="4D90C3"/>
      </a:accent5>
      <a:accent6>
        <a:srgbClr val="3BAFB1"/>
      </a:accent6>
      <a:hlink>
        <a:srgbClr val="3F72BF"/>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3293</TotalTime>
  <Words>2002</Words>
  <Application>Microsoft Office PowerPoint</Application>
  <PresentationFormat>Widescreen</PresentationFormat>
  <Paragraphs>102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Calibri</vt:lpstr>
      <vt:lpstr>Freestyle Script</vt:lpstr>
      <vt:lpstr>Neue Haas Grotesk Text Pro</vt:lpstr>
      <vt:lpstr>Verdana</vt:lpstr>
      <vt:lpstr>AccentBoxVTI</vt:lpstr>
      <vt:lpstr>Spiritual Maturity &amp; Stewardship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STEWARDSHIP</dc:title>
  <dc:creator>Richard Watson</dc:creator>
  <cp:lastModifiedBy>Richard Watson</cp:lastModifiedBy>
  <cp:revision>5</cp:revision>
  <dcterms:created xsi:type="dcterms:W3CDTF">2024-05-31T20:52:09Z</dcterms:created>
  <dcterms:modified xsi:type="dcterms:W3CDTF">2024-07-19T15:55:06Z</dcterms:modified>
</cp:coreProperties>
</file>