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90" r:id="rId3"/>
    <p:sldId id="294" r:id="rId4"/>
    <p:sldId id="295" r:id="rId5"/>
    <p:sldId id="296" r:id="rId6"/>
    <p:sldId id="297" r:id="rId7"/>
    <p:sldId id="298" r:id="rId8"/>
    <p:sldId id="299" r:id="rId9"/>
    <p:sldId id="300" r:id="rId10"/>
    <p:sldId id="301" r:id="rId11"/>
    <p:sldId id="305" r:id="rId12"/>
    <p:sldId id="302" r:id="rId13"/>
    <p:sldId id="303" r:id="rId14"/>
    <p:sldId id="30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536E44-9AD5-4482-9A60-59686D231ABC}" v="55" dt="2024-06-27T07:56:39.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Watson" userId="e5e577014c15fc33" providerId="LiveId" clId="{98536E44-9AD5-4482-9A60-59686D231ABC}"/>
    <pc:docChg chg="undo redo custSel addSld delSld modSld sldOrd">
      <pc:chgData name="Richard Watson" userId="e5e577014c15fc33" providerId="LiveId" clId="{98536E44-9AD5-4482-9A60-59686D231ABC}" dt="2024-06-27T07:56:39.626" v="1948"/>
      <pc:docMkLst>
        <pc:docMk/>
      </pc:docMkLst>
      <pc:sldChg chg="del">
        <pc:chgData name="Richard Watson" userId="e5e577014c15fc33" providerId="LiveId" clId="{98536E44-9AD5-4482-9A60-59686D231ABC}" dt="2024-06-25T15:08:29.558" v="0" actId="2696"/>
        <pc:sldMkLst>
          <pc:docMk/>
          <pc:sldMk cId="1996077365" sldId="257"/>
        </pc:sldMkLst>
      </pc:sldChg>
      <pc:sldChg chg="del">
        <pc:chgData name="Richard Watson" userId="e5e577014c15fc33" providerId="LiveId" clId="{98536E44-9AD5-4482-9A60-59686D231ABC}" dt="2024-06-25T19:18:02.830" v="436" actId="47"/>
        <pc:sldMkLst>
          <pc:docMk/>
          <pc:sldMk cId="3274363828" sldId="258"/>
        </pc:sldMkLst>
      </pc:sldChg>
      <pc:sldChg chg="del">
        <pc:chgData name="Richard Watson" userId="e5e577014c15fc33" providerId="LiveId" clId="{98536E44-9AD5-4482-9A60-59686D231ABC}" dt="2024-06-25T19:18:02.830" v="436" actId="47"/>
        <pc:sldMkLst>
          <pc:docMk/>
          <pc:sldMk cId="3602230995" sldId="259"/>
        </pc:sldMkLst>
      </pc:sldChg>
      <pc:sldChg chg="del">
        <pc:chgData name="Richard Watson" userId="e5e577014c15fc33" providerId="LiveId" clId="{98536E44-9AD5-4482-9A60-59686D231ABC}" dt="2024-06-25T19:18:02.830" v="436" actId="47"/>
        <pc:sldMkLst>
          <pc:docMk/>
          <pc:sldMk cId="3709317388" sldId="278"/>
        </pc:sldMkLst>
      </pc:sldChg>
      <pc:sldChg chg="del">
        <pc:chgData name="Richard Watson" userId="e5e577014c15fc33" providerId="LiveId" clId="{98536E44-9AD5-4482-9A60-59686D231ABC}" dt="2024-06-25T19:18:02.830" v="436" actId="47"/>
        <pc:sldMkLst>
          <pc:docMk/>
          <pc:sldMk cId="1903938847" sldId="279"/>
        </pc:sldMkLst>
      </pc:sldChg>
      <pc:sldChg chg="del">
        <pc:chgData name="Richard Watson" userId="e5e577014c15fc33" providerId="LiveId" clId="{98536E44-9AD5-4482-9A60-59686D231ABC}" dt="2024-06-25T19:18:02.830" v="436" actId="47"/>
        <pc:sldMkLst>
          <pc:docMk/>
          <pc:sldMk cId="3476346186" sldId="280"/>
        </pc:sldMkLst>
      </pc:sldChg>
      <pc:sldChg chg="del">
        <pc:chgData name="Richard Watson" userId="e5e577014c15fc33" providerId="LiveId" clId="{98536E44-9AD5-4482-9A60-59686D231ABC}" dt="2024-06-25T19:18:02.830" v="436" actId="47"/>
        <pc:sldMkLst>
          <pc:docMk/>
          <pc:sldMk cId="3528005918" sldId="281"/>
        </pc:sldMkLst>
      </pc:sldChg>
      <pc:sldChg chg="del">
        <pc:chgData name="Richard Watson" userId="e5e577014c15fc33" providerId="LiveId" clId="{98536E44-9AD5-4482-9A60-59686D231ABC}" dt="2024-06-25T19:18:02.830" v="436" actId="47"/>
        <pc:sldMkLst>
          <pc:docMk/>
          <pc:sldMk cId="2088904704" sldId="282"/>
        </pc:sldMkLst>
      </pc:sldChg>
      <pc:sldChg chg="del">
        <pc:chgData name="Richard Watson" userId="e5e577014c15fc33" providerId="LiveId" clId="{98536E44-9AD5-4482-9A60-59686D231ABC}" dt="2024-06-25T19:18:02.830" v="436" actId="47"/>
        <pc:sldMkLst>
          <pc:docMk/>
          <pc:sldMk cId="821081799" sldId="283"/>
        </pc:sldMkLst>
      </pc:sldChg>
      <pc:sldChg chg="del">
        <pc:chgData name="Richard Watson" userId="e5e577014c15fc33" providerId="LiveId" clId="{98536E44-9AD5-4482-9A60-59686D231ABC}" dt="2024-06-25T19:18:02.830" v="436" actId="47"/>
        <pc:sldMkLst>
          <pc:docMk/>
          <pc:sldMk cId="1931613607" sldId="284"/>
        </pc:sldMkLst>
      </pc:sldChg>
      <pc:sldChg chg="del">
        <pc:chgData name="Richard Watson" userId="e5e577014c15fc33" providerId="LiveId" clId="{98536E44-9AD5-4482-9A60-59686D231ABC}" dt="2024-06-25T19:18:02.830" v="436" actId="47"/>
        <pc:sldMkLst>
          <pc:docMk/>
          <pc:sldMk cId="1249604919" sldId="285"/>
        </pc:sldMkLst>
      </pc:sldChg>
      <pc:sldChg chg="del">
        <pc:chgData name="Richard Watson" userId="e5e577014c15fc33" providerId="LiveId" clId="{98536E44-9AD5-4482-9A60-59686D231ABC}" dt="2024-06-25T19:18:02.830" v="436" actId="47"/>
        <pc:sldMkLst>
          <pc:docMk/>
          <pc:sldMk cId="943096365" sldId="286"/>
        </pc:sldMkLst>
      </pc:sldChg>
      <pc:sldChg chg="del">
        <pc:chgData name="Richard Watson" userId="e5e577014c15fc33" providerId="LiveId" clId="{98536E44-9AD5-4482-9A60-59686D231ABC}" dt="2024-06-25T19:18:02.830" v="436" actId="47"/>
        <pc:sldMkLst>
          <pc:docMk/>
          <pc:sldMk cId="376932359" sldId="287"/>
        </pc:sldMkLst>
      </pc:sldChg>
      <pc:sldChg chg="del">
        <pc:chgData name="Richard Watson" userId="e5e577014c15fc33" providerId="LiveId" clId="{98536E44-9AD5-4482-9A60-59686D231ABC}" dt="2024-06-25T19:18:02.830" v="436" actId="47"/>
        <pc:sldMkLst>
          <pc:docMk/>
          <pc:sldMk cId="2780566540" sldId="288"/>
        </pc:sldMkLst>
      </pc:sldChg>
      <pc:sldChg chg="del">
        <pc:chgData name="Richard Watson" userId="e5e577014c15fc33" providerId="LiveId" clId="{98536E44-9AD5-4482-9A60-59686D231ABC}" dt="2024-06-25T19:18:02.830" v="436" actId="47"/>
        <pc:sldMkLst>
          <pc:docMk/>
          <pc:sldMk cId="2776433565" sldId="289"/>
        </pc:sldMkLst>
      </pc:sldChg>
      <pc:sldChg chg="addSp modSp mod modAnim">
        <pc:chgData name="Richard Watson" userId="e5e577014c15fc33" providerId="LiveId" clId="{98536E44-9AD5-4482-9A60-59686D231ABC}" dt="2024-06-26T15:07:01.624" v="1900"/>
        <pc:sldMkLst>
          <pc:docMk/>
          <pc:sldMk cId="1869834785" sldId="290"/>
        </pc:sldMkLst>
        <pc:spChg chg="mod">
          <ac:chgData name="Richard Watson" userId="e5e577014c15fc33" providerId="LiveId" clId="{98536E44-9AD5-4482-9A60-59686D231ABC}" dt="2024-06-25T19:04:03.629" v="50" actId="20577"/>
          <ac:spMkLst>
            <pc:docMk/>
            <pc:sldMk cId="1869834785" sldId="290"/>
            <ac:spMk id="2" creationId="{DF26268B-0758-E039-5243-D6791E5846D3}"/>
          </ac:spMkLst>
        </pc:spChg>
        <pc:spChg chg="mod">
          <ac:chgData name="Richard Watson" userId="e5e577014c15fc33" providerId="LiveId" clId="{98536E44-9AD5-4482-9A60-59686D231ABC}" dt="2024-06-26T14:36:01.600" v="1736" actId="207"/>
          <ac:spMkLst>
            <pc:docMk/>
            <pc:sldMk cId="1869834785" sldId="290"/>
            <ac:spMk id="3" creationId="{AB31136C-908C-DB2A-9FC5-B7EDDBBD9F9F}"/>
          </ac:spMkLst>
        </pc:spChg>
        <pc:spChg chg="add mod">
          <ac:chgData name="Richard Watson" userId="e5e577014c15fc33" providerId="LiveId" clId="{98536E44-9AD5-4482-9A60-59686D231ABC}" dt="2024-06-26T14:36:05.669" v="1737" actId="207"/>
          <ac:spMkLst>
            <pc:docMk/>
            <pc:sldMk cId="1869834785" sldId="290"/>
            <ac:spMk id="4" creationId="{2785690A-E4CC-5444-12C6-4984117872DC}"/>
          </ac:spMkLst>
        </pc:spChg>
        <pc:spChg chg="add mod">
          <ac:chgData name="Richard Watson" userId="e5e577014c15fc33" providerId="LiveId" clId="{98536E44-9AD5-4482-9A60-59686D231ABC}" dt="2024-06-26T14:36:10.352" v="1738" actId="207"/>
          <ac:spMkLst>
            <pc:docMk/>
            <pc:sldMk cId="1869834785" sldId="290"/>
            <ac:spMk id="5" creationId="{B1184232-B0FB-76D2-F64D-2962FA0565A1}"/>
          </ac:spMkLst>
        </pc:spChg>
      </pc:sldChg>
      <pc:sldChg chg="del">
        <pc:chgData name="Richard Watson" userId="e5e577014c15fc33" providerId="LiveId" clId="{98536E44-9AD5-4482-9A60-59686D231ABC}" dt="2024-06-25T19:18:02.830" v="436" actId="47"/>
        <pc:sldMkLst>
          <pc:docMk/>
          <pc:sldMk cId="3845618341" sldId="291"/>
        </pc:sldMkLst>
      </pc:sldChg>
      <pc:sldChg chg="del">
        <pc:chgData name="Richard Watson" userId="e5e577014c15fc33" providerId="LiveId" clId="{98536E44-9AD5-4482-9A60-59686D231ABC}" dt="2024-06-25T19:18:02.830" v="436" actId="47"/>
        <pc:sldMkLst>
          <pc:docMk/>
          <pc:sldMk cId="2714473374" sldId="292"/>
        </pc:sldMkLst>
      </pc:sldChg>
      <pc:sldChg chg="del">
        <pc:chgData name="Richard Watson" userId="e5e577014c15fc33" providerId="LiveId" clId="{98536E44-9AD5-4482-9A60-59686D231ABC}" dt="2024-06-25T19:18:02.830" v="436" actId="47"/>
        <pc:sldMkLst>
          <pc:docMk/>
          <pc:sldMk cId="1834379036" sldId="293"/>
        </pc:sldMkLst>
      </pc:sldChg>
      <pc:sldChg chg="delSp modSp add mod modAnim">
        <pc:chgData name="Richard Watson" userId="e5e577014c15fc33" providerId="LiveId" clId="{98536E44-9AD5-4482-9A60-59686D231ABC}" dt="2024-06-26T15:07:27.997" v="1902"/>
        <pc:sldMkLst>
          <pc:docMk/>
          <pc:sldMk cId="1720346221" sldId="294"/>
        </pc:sldMkLst>
        <pc:spChg chg="mod">
          <ac:chgData name="Richard Watson" userId="e5e577014c15fc33" providerId="LiveId" clId="{98536E44-9AD5-4482-9A60-59686D231ABC}" dt="2024-06-26T14:36:16.247" v="1739" actId="207"/>
          <ac:spMkLst>
            <pc:docMk/>
            <pc:sldMk cId="1720346221" sldId="294"/>
            <ac:spMk id="3" creationId="{AB31136C-908C-DB2A-9FC5-B7EDDBBD9F9F}"/>
          </ac:spMkLst>
        </pc:spChg>
        <pc:spChg chg="mod">
          <ac:chgData name="Richard Watson" userId="e5e577014c15fc33" providerId="LiveId" clId="{98536E44-9AD5-4482-9A60-59686D231ABC}" dt="2024-06-26T14:36:21.420" v="1741" actId="207"/>
          <ac:spMkLst>
            <pc:docMk/>
            <pc:sldMk cId="1720346221" sldId="294"/>
            <ac:spMk id="4" creationId="{2785690A-E4CC-5444-12C6-4984117872DC}"/>
          </ac:spMkLst>
        </pc:spChg>
        <pc:spChg chg="del">
          <ac:chgData name="Richard Watson" userId="e5e577014c15fc33" providerId="LiveId" clId="{98536E44-9AD5-4482-9A60-59686D231ABC}" dt="2024-06-25T19:12:29.047" v="377" actId="478"/>
          <ac:spMkLst>
            <pc:docMk/>
            <pc:sldMk cId="1720346221" sldId="294"/>
            <ac:spMk id="5" creationId="{B1184232-B0FB-76D2-F64D-2962FA0565A1}"/>
          </ac:spMkLst>
        </pc:spChg>
      </pc:sldChg>
      <pc:sldChg chg="modSp add mod ord modAnim">
        <pc:chgData name="Richard Watson" userId="e5e577014c15fc33" providerId="LiveId" clId="{98536E44-9AD5-4482-9A60-59686D231ABC}" dt="2024-06-26T15:16:01.845" v="1925" actId="33524"/>
        <pc:sldMkLst>
          <pc:docMk/>
          <pc:sldMk cId="1917552260" sldId="295"/>
        </pc:sldMkLst>
        <pc:spChg chg="mod">
          <ac:chgData name="Richard Watson" userId="e5e577014c15fc33" providerId="LiveId" clId="{98536E44-9AD5-4482-9A60-59686D231ABC}" dt="2024-06-26T15:16:01.845" v="1925" actId="33524"/>
          <ac:spMkLst>
            <pc:docMk/>
            <pc:sldMk cId="1917552260" sldId="295"/>
            <ac:spMk id="3" creationId="{AB31136C-908C-DB2A-9FC5-B7EDDBBD9F9F}"/>
          </ac:spMkLst>
        </pc:spChg>
        <pc:spChg chg="mod">
          <ac:chgData name="Richard Watson" userId="e5e577014c15fc33" providerId="LiveId" clId="{98536E44-9AD5-4482-9A60-59686D231ABC}" dt="2024-06-26T14:36:30.880" v="1743" actId="207"/>
          <ac:spMkLst>
            <pc:docMk/>
            <pc:sldMk cId="1917552260" sldId="295"/>
            <ac:spMk id="4" creationId="{2785690A-E4CC-5444-12C6-4984117872DC}"/>
          </ac:spMkLst>
        </pc:spChg>
        <pc:spChg chg="mod">
          <ac:chgData name="Richard Watson" userId="e5e577014c15fc33" providerId="LiveId" clId="{98536E44-9AD5-4482-9A60-59686D231ABC}" dt="2024-06-26T14:36:33.814" v="1744" actId="207"/>
          <ac:spMkLst>
            <pc:docMk/>
            <pc:sldMk cId="1917552260" sldId="295"/>
            <ac:spMk id="5" creationId="{B1184232-B0FB-76D2-F64D-2962FA0565A1}"/>
          </ac:spMkLst>
        </pc:spChg>
      </pc:sldChg>
      <pc:sldChg chg="modSp add mod modAnim">
        <pc:chgData name="Richard Watson" userId="e5e577014c15fc33" providerId="LiveId" clId="{98536E44-9AD5-4482-9A60-59686D231ABC}" dt="2024-06-26T15:07:45.461" v="1906"/>
        <pc:sldMkLst>
          <pc:docMk/>
          <pc:sldMk cId="4233884295" sldId="296"/>
        </pc:sldMkLst>
        <pc:spChg chg="mod">
          <ac:chgData name="Richard Watson" userId="e5e577014c15fc33" providerId="LiveId" clId="{98536E44-9AD5-4482-9A60-59686D231ABC}" dt="2024-06-26T14:36:39.454" v="1745" actId="207"/>
          <ac:spMkLst>
            <pc:docMk/>
            <pc:sldMk cId="4233884295" sldId="296"/>
            <ac:spMk id="3" creationId="{AB31136C-908C-DB2A-9FC5-B7EDDBBD9F9F}"/>
          </ac:spMkLst>
        </pc:spChg>
        <pc:spChg chg="mod">
          <ac:chgData name="Richard Watson" userId="e5e577014c15fc33" providerId="LiveId" clId="{98536E44-9AD5-4482-9A60-59686D231ABC}" dt="2024-06-26T14:38:26.240" v="1748" actId="207"/>
          <ac:spMkLst>
            <pc:docMk/>
            <pc:sldMk cId="4233884295" sldId="296"/>
            <ac:spMk id="4" creationId="{2785690A-E4CC-5444-12C6-4984117872DC}"/>
          </ac:spMkLst>
        </pc:spChg>
        <pc:spChg chg="mod">
          <ac:chgData name="Richard Watson" userId="e5e577014c15fc33" providerId="LiveId" clId="{98536E44-9AD5-4482-9A60-59686D231ABC}" dt="2024-06-26T14:38:30.055" v="1749" actId="207"/>
          <ac:spMkLst>
            <pc:docMk/>
            <pc:sldMk cId="4233884295" sldId="296"/>
            <ac:spMk id="5" creationId="{B1184232-B0FB-76D2-F64D-2962FA0565A1}"/>
          </ac:spMkLst>
        </pc:spChg>
      </pc:sldChg>
      <pc:sldChg chg="modSp add mod modAnim">
        <pc:chgData name="Richard Watson" userId="e5e577014c15fc33" providerId="LiveId" clId="{98536E44-9AD5-4482-9A60-59686D231ABC}" dt="2024-06-26T15:07:54.059" v="1908"/>
        <pc:sldMkLst>
          <pc:docMk/>
          <pc:sldMk cId="1302683043" sldId="297"/>
        </pc:sldMkLst>
        <pc:spChg chg="mod">
          <ac:chgData name="Richard Watson" userId="e5e577014c15fc33" providerId="LiveId" clId="{98536E44-9AD5-4482-9A60-59686D231ABC}" dt="2024-06-25T19:19:01.432" v="444" actId="6549"/>
          <ac:spMkLst>
            <pc:docMk/>
            <pc:sldMk cId="1302683043" sldId="297"/>
            <ac:spMk id="3" creationId="{AB31136C-908C-DB2A-9FC5-B7EDDBBD9F9F}"/>
          </ac:spMkLst>
        </pc:spChg>
        <pc:spChg chg="mod">
          <ac:chgData name="Richard Watson" userId="e5e577014c15fc33" providerId="LiveId" clId="{98536E44-9AD5-4482-9A60-59686D231ABC}" dt="2024-06-25T19:19:45.560" v="448" actId="255"/>
          <ac:spMkLst>
            <pc:docMk/>
            <pc:sldMk cId="1302683043" sldId="297"/>
            <ac:spMk id="4" creationId="{2785690A-E4CC-5444-12C6-4984117872DC}"/>
          </ac:spMkLst>
        </pc:spChg>
        <pc:spChg chg="mod">
          <ac:chgData name="Richard Watson" userId="e5e577014c15fc33" providerId="LiveId" clId="{98536E44-9AD5-4482-9A60-59686D231ABC}" dt="2024-06-25T19:20:13.109" v="452" actId="122"/>
          <ac:spMkLst>
            <pc:docMk/>
            <pc:sldMk cId="1302683043" sldId="297"/>
            <ac:spMk id="5" creationId="{B1184232-B0FB-76D2-F64D-2962FA0565A1}"/>
          </ac:spMkLst>
        </pc:spChg>
      </pc:sldChg>
      <pc:sldChg chg="delSp modSp add mod modAnim">
        <pc:chgData name="Richard Watson" userId="e5e577014c15fc33" providerId="LiveId" clId="{98536E44-9AD5-4482-9A60-59686D231ABC}" dt="2024-06-26T15:08:01.440" v="1909"/>
        <pc:sldMkLst>
          <pc:docMk/>
          <pc:sldMk cId="2028455403" sldId="298"/>
        </pc:sldMkLst>
        <pc:spChg chg="mod">
          <ac:chgData name="Richard Watson" userId="e5e577014c15fc33" providerId="LiveId" clId="{98536E44-9AD5-4482-9A60-59686D231ABC}" dt="2024-06-26T14:38:40.866" v="1750" actId="207"/>
          <ac:spMkLst>
            <pc:docMk/>
            <pc:sldMk cId="2028455403" sldId="298"/>
            <ac:spMk id="3" creationId="{AB31136C-908C-DB2A-9FC5-B7EDDBBD9F9F}"/>
          </ac:spMkLst>
        </pc:spChg>
        <pc:spChg chg="mod">
          <ac:chgData name="Richard Watson" userId="e5e577014c15fc33" providerId="LiveId" clId="{98536E44-9AD5-4482-9A60-59686D231ABC}" dt="2024-06-25T19:22:08.682" v="466" actId="1076"/>
          <ac:spMkLst>
            <pc:docMk/>
            <pc:sldMk cId="2028455403" sldId="298"/>
            <ac:spMk id="4" creationId="{2785690A-E4CC-5444-12C6-4984117872DC}"/>
          </ac:spMkLst>
        </pc:spChg>
        <pc:spChg chg="del mod">
          <ac:chgData name="Richard Watson" userId="e5e577014c15fc33" providerId="LiveId" clId="{98536E44-9AD5-4482-9A60-59686D231ABC}" dt="2024-06-25T19:22:02.191" v="465" actId="478"/>
          <ac:spMkLst>
            <pc:docMk/>
            <pc:sldMk cId="2028455403" sldId="298"/>
            <ac:spMk id="5" creationId="{B1184232-B0FB-76D2-F64D-2962FA0565A1}"/>
          </ac:spMkLst>
        </pc:spChg>
      </pc:sldChg>
      <pc:sldChg chg="addSp modSp add mod modAnim">
        <pc:chgData name="Richard Watson" userId="e5e577014c15fc33" providerId="LiveId" clId="{98536E44-9AD5-4482-9A60-59686D231ABC}" dt="2024-06-26T15:08:55.565" v="1912"/>
        <pc:sldMkLst>
          <pc:docMk/>
          <pc:sldMk cId="1968269936" sldId="299"/>
        </pc:sldMkLst>
        <pc:spChg chg="mod">
          <ac:chgData name="Richard Watson" userId="e5e577014c15fc33" providerId="LiveId" clId="{98536E44-9AD5-4482-9A60-59686D231ABC}" dt="2024-06-25T19:27:50.106" v="560" actId="1076"/>
          <ac:spMkLst>
            <pc:docMk/>
            <pc:sldMk cId="1968269936" sldId="299"/>
            <ac:spMk id="3" creationId="{AB31136C-908C-DB2A-9FC5-B7EDDBBD9F9F}"/>
          </ac:spMkLst>
        </pc:spChg>
        <pc:spChg chg="mod">
          <ac:chgData name="Richard Watson" userId="e5e577014c15fc33" providerId="LiveId" clId="{98536E44-9AD5-4482-9A60-59686D231ABC}" dt="2024-06-25T19:26:29.504" v="481" actId="6549"/>
          <ac:spMkLst>
            <pc:docMk/>
            <pc:sldMk cId="1968269936" sldId="299"/>
            <ac:spMk id="4" creationId="{2785690A-E4CC-5444-12C6-4984117872DC}"/>
          </ac:spMkLst>
        </pc:spChg>
        <pc:spChg chg="add mod">
          <ac:chgData name="Richard Watson" userId="e5e577014c15fc33" providerId="LiveId" clId="{98536E44-9AD5-4482-9A60-59686D231ABC}" dt="2024-06-25T19:27:55.810" v="561" actId="1076"/>
          <ac:spMkLst>
            <pc:docMk/>
            <pc:sldMk cId="1968269936" sldId="299"/>
            <ac:spMk id="5" creationId="{7CE67DB9-3B51-BE9D-C492-FFCD6267361A}"/>
          </ac:spMkLst>
        </pc:spChg>
      </pc:sldChg>
      <pc:sldChg chg="addSp modSp add mod modAnim">
        <pc:chgData name="Richard Watson" userId="e5e577014c15fc33" providerId="LiveId" clId="{98536E44-9AD5-4482-9A60-59686D231ABC}" dt="2024-06-26T15:09:15.285" v="1915"/>
        <pc:sldMkLst>
          <pc:docMk/>
          <pc:sldMk cId="2142054240" sldId="300"/>
        </pc:sldMkLst>
        <pc:spChg chg="mod">
          <ac:chgData name="Richard Watson" userId="e5e577014c15fc33" providerId="LiveId" clId="{98536E44-9AD5-4482-9A60-59686D231ABC}" dt="2024-06-26T14:38:58.389" v="1751" actId="207"/>
          <ac:spMkLst>
            <pc:docMk/>
            <pc:sldMk cId="2142054240" sldId="300"/>
            <ac:spMk id="3" creationId="{AB31136C-908C-DB2A-9FC5-B7EDDBBD9F9F}"/>
          </ac:spMkLst>
        </pc:spChg>
        <pc:spChg chg="mod">
          <ac:chgData name="Richard Watson" userId="e5e577014c15fc33" providerId="LiveId" clId="{98536E44-9AD5-4482-9A60-59686D231ABC}" dt="2024-06-26T14:39:01.468" v="1752" actId="207"/>
          <ac:spMkLst>
            <pc:docMk/>
            <pc:sldMk cId="2142054240" sldId="300"/>
            <ac:spMk id="4" creationId="{2785690A-E4CC-5444-12C6-4984117872DC}"/>
          </ac:spMkLst>
        </pc:spChg>
        <pc:spChg chg="mod">
          <ac:chgData name="Richard Watson" userId="e5e577014c15fc33" providerId="LiveId" clId="{98536E44-9AD5-4482-9A60-59686D231ABC}" dt="2024-06-26T14:39:04.386" v="1753" actId="207"/>
          <ac:spMkLst>
            <pc:docMk/>
            <pc:sldMk cId="2142054240" sldId="300"/>
            <ac:spMk id="5" creationId="{7CE67DB9-3B51-BE9D-C492-FFCD6267361A}"/>
          </ac:spMkLst>
        </pc:spChg>
        <pc:spChg chg="add mod">
          <ac:chgData name="Richard Watson" userId="e5e577014c15fc33" providerId="LiveId" clId="{98536E44-9AD5-4482-9A60-59686D231ABC}" dt="2024-06-26T14:39:07.845" v="1754" actId="207"/>
          <ac:spMkLst>
            <pc:docMk/>
            <pc:sldMk cId="2142054240" sldId="300"/>
            <ac:spMk id="6" creationId="{CBD22631-1AB5-D8DC-F20E-D30561E03A73}"/>
          </ac:spMkLst>
        </pc:spChg>
      </pc:sldChg>
      <pc:sldChg chg="delSp modSp add mod delAnim modAnim">
        <pc:chgData name="Richard Watson" userId="e5e577014c15fc33" providerId="LiveId" clId="{98536E44-9AD5-4482-9A60-59686D231ABC}" dt="2024-06-27T07:53:08.577" v="1940" actId="20577"/>
        <pc:sldMkLst>
          <pc:docMk/>
          <pc:sldMk cId="2006808877" sldId="301"/>
        </pc:sldMkLst>
        <pc:spChg chg="mod">
          <ac:chgData name="Richard Watson" userId="e5e577014c15fc33" providerId="LiveId" clId="{98536E44-9AD5-4482-9A60-59686D231ABC}" dt="2024-06-27T07:52:53.743" v="1929" actId="1076"/>
          <ac:spMkLst>
            <pc:docMk/>
            <pc:sldMk cId="2006808877" sldId="301"/>
            <ac:spMk id="3" creationId="{AB31136C-908C-DB2A-9FC5-B7EDDBBD9F9F}"/>
          </ac:spMkLst>
        </pc:spChg>
        <pc:spChg chg="mod">
          <ac:chgData name="Richard Watson" userId="e5e577014c15fc33" providerId="LiveId" clId="{98536E44-9AD5-4482-9A60-59686D231ABC}" dt="2024-06-27T07:53:08.577" v="1940" actId="20577"/>
          <ac:spMkLst>
            <pc:docMk/>
            <pc:sldMk cId="2006808877" sldId="301"/>
            <ac:spMk id="4" creationId="{2785690A-E4CC-5444-12C6-4984117872DC}"/>
          </ac:spMkLst>
        </pc:spChg>
        <pc:spChg chg="del mod">
          <ac:chgData name="Richard Watson" userId="e5e577014c15fc33" providerId="LiveId" clId="{98536E44-9AD5-4482-9A60-59686D231ABC}" dt="2024-06-27T07:52:32.298" v="1927" actId="478"/>
          <ac:spMkLst>
            <pc:docMk/>
            <pc:sldMk cId="2006808877" sldId="301"/>
            <ac:spMk id="5" creationId="{7CE67DB9-3B51-BE9D-C492-FFCD6267361A}"/>
          </ac:spMkLst>
        </pc:spChg>
        <pc:spChg chg="del">
          <ac:chgData name="Richard Watson" userId="e5e577014c15fc33" providerId="LiveId" clId="{98536E44-9AD5-4482-9A60-59686D231ABC}" dt="2024-06-25T19:33:28.627" v="664" actId="478"/>
          <ac:spMkLst>
            <pc:docMk/>
            <pc:sldMk cId="2006808877" sldId="301"/>
            <ac:spMk id="6" creationId="{CBD22631-1AB5-D8DC-F20E-D30561E03A73}"/>
          </ac:spMkLst>
        </pc:spChg>
      </pc:sldChg>
      <pc:sldChg chg="addSp delSp modSp add mod modAnim">
        <pc:chgData name="Richard Watson" userId="e5e577014c15fc33" providerId="LiveId" clId="{98536E44-9AD5-4482-9A60-59686D231ABC}" dt="2024-06-26T15:09:51.607" v="1921"/>
        <pc:sldMkLst>
          <pc:docMk/>
          <pc:sldMk cId="631904358" sldId="302"/>
        </pc:sldMkLst>
        <pc:spChg chg="mod">
          <ac:chgData name="Richard Watson" userId="e5e577014c15fc33" providerId="LiveId" clId="{98536E44-9AD5-4482-9A60-59686D231ABC}" dt="2024-06-26T14:39:36.447" v="1758" actId="207"/>
          <ac:spMkLst>
            <pc:docMk/>
            <pc:sldMk cId="631904358" sldId="302"/>
            <ac:spMk id="3" creationId="{AB31136C-908C-DB2A-9FC5-B7EDDBBD9F9F}"/>
          </ac:spMkLst>
        </pc:spChg>
        <pc:spChg chg="del">
          <ac:chgData name="Richard Watson" userId="e5e577014c15fc33" providerId="LiveId" clId="{98536E44-9AD5-4482-9A60-59686D231ABC}" dt="2024-06-25T19:36:26.668" v="735" actId="478"/>
          <ac:spMkLst>
            <pc:docMk/>
            <pc:sldMk cId="631904358" sldId="302"/>
            <ac:spMk id="4" creationId="{2785690A-E4CC-5444-12C6-4984117872DC}"/>
          </ac:spMkLst>
        </pc:spChg>
        <pc:spChg chg="del mod">
          <ac:chgData name="Richard Watson" userId="e5e577014c15fc33" providerId="LiveId" clId="{98536E44-9AD5-4482-9A60-59686D231ABC}" dt="2024-06-25T19:36:28.954" v="737" actId="478"/>
          <ac:spMkLst>
            <pc:docMk/>
            <pc:sldMk cId="631904358" sldId="302"/>
            <ac:spMk id="5" creationId="{7CE67DB9-3B51-BE9D-C492-FFCD6267361A}"/>
          </ac:spMkLst>
        </pc:spChg>
        <pc:spChg chg="add mod">
          <ac:chgData name="Richard Watson" userId="e5e577014c15fc33" providerId="LiveId" clId="{98536E44-9AD5-4482-9A60-59686D231ABC}" dt="2024-06-26T14:39:39.189" v="1759" actId="207"/>
          <ac:spMkLst>
            <pc:docMk/>
            <pc:sldMk cId="631904358" sldId="302"/>
            <ac:spMk id="6" creationId="{A0121ED1-6DDB-0B01-558C-02175C39203A}"/>
          </ac:spMkLst>
        </pc:spChg>
        <pc:spChg chg="add mod">
          <ac:chgData name="Richard Watson" userId="e5e577014c15fc33" providerId="LiveId" clId="{98536E44-9AD5-4482-9A60-59686D231ABC}" dt="2024-06-26T14:39:41.982" v="1760" actId="207"/>
          <ac:spMkLst>
            <pc:docMk/>
            <pc:sldMk cId="631904358" sldId="302"/>
            <ac:spMk id="7" creationId="{F1DBD262-97AD-6A7D-A496-B4FF5A3416DB}"/>
          </ac:spMkLst>
        </pc:spChg>
        <pc:spChg chg="add mod">
          <ac:chgData name="Richard Watson" userId="e5e577014c15fc33" providerId="LiveId" clId="{98536E44-9AD5-4482-9A60-59686D231ABC}" dt="2024-06-26T14:39:45.965" v="1761" actId="207"/>
          <ac:spMkLst>
            <pc:docMk/>
            <pc:sldMk cId="631904358" sldId="302"/>
            <ac:spMk id="8" creationId="{A0A5BC8A-0466-228A-C028-41C74AA6B1A7}"/>
          </ac:spMkLst>
        </pc:spChg>
        <pc:spChg chg="add mod">
          <ac:chgData name="Richard Watson" userId="e5e577014c15fc33" providerId="LiveId" clId="{98536E44-9AD5-4482-9A60-59686D231ABC}" dt="2024-06-26T14:39:50.287" v="1762" actId="207"/>
          <ac:spMkLst>
            <pc:docMk/>
            <pc:sldMk cId="631904358" sldId="302"/>
            <ac:spMk id="9" creationId="{B41B77DC-1C3E-3A68-DE7F-C29311874EAC}"/>
          </ac:spMkLst>
        </pc:spChg>
      </pc:sldChg>
      <pc:sldChg chg="delSp modSp add mod">
        <pc:chgData name="Richard Watson" userId="e5e577014c15fc33" providerId="LiveId" clId="{98536E44-9AD5-4482-9A60-59686D231ABC}" dt="2024-06-26T14:45:33.392" v="1895" actId="6549"/>
        <pc:sldMkLst>
          <pc:docMk/>
          <pc:sldMk cId="1435139607" sldId="303"/>
        </pc:sldMkLst>
        <pc:spChg chg="del mod">
          <ac:chgData name="Richard Watson" userId="e5e577014c15fc33" providerId="LiveId" clId="{98536E44-9AD5-4482-9A60-59686D231ABC}" dt="2024-06-25T19:42:27.093" v="1273" actId="478"/>
          <ac:spMkLst>
            <pc:docMk/>
            <pc:sldMk cId="1435139607" sldId="303"/>
            <ac:spMk id="3" creationId="{AB31136C-908C-DB2A-9FC5-B7EDDBBD9F9F}"/>
          </ac:spMkLst>
        </pc:spChg>
        <pc:spChg chg="mod">
          <ac:chgData name="Richard Watson" userId="e5e577014c15fc33" providerId="LiveId" clId="{98536E44-9AD5-4482-9A60-59686D231ABC}" dt="2024-06-26T14:45:33.392" v="1895" actId="6549"/>
          <ac:spMkLst>
            <pc:docMk/>
            <pc:sldMk cId="1435139607" sldId="303"/>
            <ac:spMk id="6" creationId="{A0121ED1-6DDB-0B01-558C-02175C39203A}"/>
          </ac:spMkLst>
        </pc:spChg>
        <pc:spChg chg="del">
          <ac:chgData name="Richard Watson" userId="e5e577014c15fc33" providerId="LiveId" clId="{98536E44-9AD5-4482-9A60-59686D231ABC}" dt="2024-06-25T19:41:35.428" v="1255" actId="478"/>
          <ac:spMkLst>
            <pc:docMk/>
            <pc:sldMk cId="1435139607" sldId="303"/>
            <ac:spMk id="7" creationId="{F1DBD262-97AD-6A7D-A496-B4FF5A3416DB}"/>
          </ac:spMkLst>
        </pc:spChg>
        <pc:spChg chg="del">
          <ac:chgData name="Richard Watson" userId="e5e577014c15fc33" providerId="LiveId" clId="{98536E44-9AD5-4482-9A60-59686D231ABC}" dt="2024-06-25T19:41:36.940" v="1256" actId="478"/>
          <ac:spMkLst>
            <pc:docMk/>
            <pc:sldMk cId="1435139607" sldId="303"/>
            <ac:spMk id="8" creationId="{A0A5BC8A-0466-228A-C028-41C74AA6B1A7}"/>
          </ac:spMkLst>
        </pc:spChg>
        <pc:spChg chg="del">
          <ac:chgData name="Richard Watson" userId="e5e577014c15fc33" providerId="LiveId" clId="{98536E44-9AD5-4482-9A60-59686D231ABC}" dt="2024-06-25T19:41:38.798" v="1257" actId="478"/>
          <ac:spMkLst>
            <pc:docMk/>
            <pc:sldMk cId="1435139607" sldId="303"/>
            <ac:spMk id="9" creationId="{B41B77DC-1C3E-3A68-DE7F-C29311874EAC}"/>
          </ac:spMkLst>
        </pc:spChg>
      </pc:sldChg>
      <pc:sldChg chg="delSp modSp add mod ord modAnim">
        <pc:chgData name="Richard Watson" userId="e5e577014c15fc33" providerId="LiveId" clId="{98536E44-9AD5-4482-9A60-59686D231ABC}" dt="2024-06-26T15:10:14.687" v="1924"/>
        <pc:sldMkLst>
          <pc:docMk/>
          <pc:sldMk cId="2046275384" sldId="304"/>
        </pc:sldMkLst>
        <pc:spChg chg="mod">
          <ac:chgData name="Richard Watson" userId="e5e577014c15fc33" providerId="LiveId" clId="{98536E44-9AD5-4482-9A60-59686D231ABC}" dt="2024-06-25T19:48:15.669" v="1515" actId="1076"/>
          <ac:spMkLst>
            <pc:docMk/>
            <pc:sldMk cId="2046275384" sldId="304"/>
            <ac:spMk id="3" creationId="{AB31136C-908C-DB2A-9FC5-B7EDDBBD9F9F}"/>
          </ac:spMkLst>
        </pc:spChg>
        <pc:spChg chg="mod">
          <ac:chgData name="Richard Watson" userId="e5e577014c15fc33" providerId="LiveId" clId="{98536E44-9AD5-4482-9A60-59686D231ABC}" dt="2024-06-25T19:48:01.786" v="1513" actId="122"/>
          <ac:spMkLst>
            <pc:docMk/>
            <pc:sldMk cId="2046275384" sldId="304"/>
            <ac:spMk id="6" creationId="{A0121ED1-6DDB-0B01-558C-02175C39203A}"/>
          </ac:spMkLst>
        </pc:spChg>
        <pc:spChg chg="del mod">
          <ac:chgData name="Richard Watson" userId="e5e577014c15fc33" providerId="LiveId" clId="{98536E44-9AD5-4482-9A60-59686D231ABC}" dt="2024-06-25T19:48:26.833" v="1518" actId="478"/>
          <ac:spMkLst>
            <pc:docMk/>
            <pc:sldMk cId="2046275384" sldId="304"/>
            <ac:spMk id="7" creationId="{F1DBD262-97AD-6A7D-A496-B4FF5A3416DB}"/>
          </ac:spMkLst>
        </pc:spChg>
        <pc:spChg chg="mod">
          <ac:chgData name="Richard Watson" userId="e5e577014c15fc33" providerId="LiveId" clId="{98536E44-9AD5-4482-9A60-59686D231ABC}" dt="2024-06-25T19:49:10.745" v="1528" actId="20577"/>
          <ac:spMkLst>
            <pc:docMk/>
            <pc:sldMk cId="2046275384" sldId="304"/>
            <ac:spMk id="8" creationId="{A0A5BC8A-0466-228A-C028-41C74AA6B1A7}"/>
          </ac:spMkLst>
        </pc:spChg>
        <pc:spChg chg="del">
          <ac:chgData name="Richard Watson" userId="e5e577014c15fc33" providerId="LiveId" clId="{98536E44-9AD5-4482-9A60-59686D231ABC}" dt="2024-06-25T19:49:03.424" v="1524" actId="478"/>
          <ac:spMkLst>
            <pc:docMk/>
            <pc:sldMk cId="2046275384" sldId="304"/>
            <ac:spMk id="9" creationId="{B41B77DC-1C3E-3A68-DE7F-C29311874EAC}"/>
          </ac:spMkLst>
        </pc:spChg>
      </pc:sldChg>
      <pc:sldChg chg="delSp modSp add mod modAnim">
        <pc:chgData name="Richard Watson" userId="e5e577014c15fc33" providerId="LiveId" clId="{98536E44-9AD5-4482-9A60-59686D231ABC}" dt="2024-06-27T07:56:39.626" v="1948"/>
        <pc:sldMkLst>
          <pc:docMk/>
          <pc:sldMk cId="4085835270" sldId="305"/>
        </pc:sldMkLst>
        <pc:spChg chg="del">
          <ac:chgData name="Richard Watson" userId="e5e577014c15fc33" providerId="LiveId" clId="{98536E44-9AD5-4482-9A60-59686D231ABC}" dt="2024-06-27T07:53:49.965" v="1941" actId="478"/>
          <ac:spMkLst>
            <pc:docMk/>
            <pc:sldMk cId="4085835270" sldId="305"/>
            <ac:spMk id="3" creationId="{AB31136C-908C-DB2A-9FC5-B7EDDBBD9F9F}"/>
          </ac:spMkLst>
        </pc:spChg>
        <pc:spChg chg="mod">
          <ac:chgData name="Richard Watson" userId="e5e577014c15fc33" providerId="LiveId" clId="{98536E44-9AD5-4482-9A60-59686D231ABC}" dt="2024-06-27T07:54:44.178" v="1947" actId="122"/>
          <ac:spMkLst>
            <pc:docMk/>
            <pc:sldMk cId="4085835270" sldId="305"/>
            <ac:spMk id="4" creationId="{2785690A-E4CC-5444-12C6-4984117872DC}"/>
          </ac:spMkLst>
        </pc:spChg>
        <pc:spChg chg="mod">
          <ac:chgData name="Richard Watson" userId="e5e577014c15fc33" providerId="LiveId" clId="{98536E44-9AD5-4482-9A60-59686D231ABC}" dt="2024-06-27T07:53:58.684" v="1943" actId="1076"/>
          <ac:spMkLst>
            <pc:docMk/>
            <pc:sldMk cId="4085835270" sldId="305"/>
            <ac:spMk id="5" creationId="{7CE67DB9-3B51-BE9D-C492-FFCD6267361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6/27/2024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08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6/27/2024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8047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6/27/2024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0386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6/27/2024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3698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6/27/2024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2071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6/27/2024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5130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6/27/2024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5848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6/27/2024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0575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6/27/2024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8495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6/27/2024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78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6/27/2024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3503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6/27/2024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7266950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9E7AA1-A465-8F50-4D16-54B1CD745FBE}"/>
              </a:ext>
            </a:extLst>
          </p:cNvPr>
          <p:cNvPicPr>
            <a:picLocks noChangeAspect="1"/>
          </p:cNvPicPr>
          <p:nvPr/>
        </p:nvPicPr>
        <p:blipFill rotWithShape="1">
          <a:blip r:embed="rId2"/>
          <a:srcRect t="3256" b="11517"/>
          <a:stretch/>
        </p:blipFill>
        <p:spPr>
          <a:xfrm>
            <a:off x="1" y="0"/>
            <a:ext cx="12191999" cy="6857990"/>
          </a:xfrm>
          <a:prstGeom prst="rect">
            <a:avLst/>
          </a:prstGeom>
        </p:spPr>
      </p:pic>
      <p:sp>
        <p:nvSpPr>
          <p:cNvPr id="28" name="Rectangle 2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4E5ED1-617D-263B-BF19-707435D696D3}"/>
              </a:ext>
            </a:extLst>
          </p:cNvPr>
          <p:cNvSpPr>
            <a:spLocks noGrp="1"/>
          </p:cNvSpPr>
          <p:nvPr>
            <p:ph type="ctrTitle"/>
          </p:nvPr>
        </p:nvSpPr>
        <p:spPr>
          <a:xfrm>
            <a:off x="953730" y="1106922"/>
            <a:ext cx="10506306" cy="2363875"/>
          </a:xfrm>
          <a:effectLst>
            <a:outerShdw blurRad="50800" dist="38100" dir="2700000" algn="tl" rotWithShape="0">
              <a:prstClr val="black">
                <a:alpha val="40000"/>
              </a:prstClr>
            </a:outerShdw>
          </a:effectLst>
        </p:spPr>
        <p:txBody>
          <a:bodyPr>
            <a:noAutofit/>
          </a:bodyPr>
          <a:lstStyle/>
          <a:p>
            <a:pPr algn="ctr"/>
            <a:r>
              <a:rPr lang="en-US" sz="8800" b="1" dirty="0">
                <a:solidFill>
                  <a:schemeClr val="bg1"/>
                </a:solidFill>
                <a:latin typeface="Freestyle Script" panose="030804020302050B0404" pitchFamily="66" charset="0"/>
              </a:rPr>
              <a:t>Spiritual Maturity &amp;</a:t>
            </a:r>
            <a:br>
              <a:rPr lang="en-US" sz="8800" b="1" dirty="0">
                <a:solidFill>
                  <a:schemeClr val="bg1"/>
                </a:solidFill>
                <a:latin typeface="Freestyle Script" panose="030804020302050B0404" pitchFamily="66" charset="0"/>
              </a:rPr>
            </a:br>
            <a:r>
              <a:rPr lang="en-US" sz="8800" b="1" dirty="0">
                <a:solidFill>
                  <a:schemeClr val="bg1"/>
                </a:solidFill>
                <a:latin typeface="Freestyle Script" panose="030804020302050B0404" pitchFamily="66" charset="0"/>
              </a:rPr>
              <a:t>Stewardship</a:t>
            </a:r>
          </a:p>
        </p:txBody>
      </p:sp>
      <p:cxnSp>
        <p:nvCxnSpPr>
          <p:cNvPr id="29" name="Straight Connector 28">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2A904DC-7890-5C7C-C138-9D8FA27069C0}"/>
              </a:ext>
            </a:extLst>
          </p:cNvPr>
          <p:cNvSpPr txBox="1"/>
          <p:nvPr/>
        </p:nvSpPr>
        <p:spPr>
          <a:xfrm>
            <a:off x="314631" y="4395019"/>
            <a:ext cx="11621729" cy="1569660"/>
          </a:xfrm>
          <a:prstGeom prst="rect">
            <a:avLst/>
          </a:prstGeom>
          <a:noFill/>
        </p:spPr>
        <p:txBody>
          <a:bodyPr wrap="square" rtlCol="0">
            <a:spAutoFit/>
          </a:bodyPr>
          <a:lstStyle/>
          <a:p>
            <a:r>
              <a:rPr lang="en-US" sz="2400" dirty="0">
                <a:solidFill>
                  <a:schemeClr val="bg1"/>
                </a:solidFill>
                <a:latin typeface="Verdana" panose="020B0604030504040204" pitchFamily="34" charset="0"/>
                <a:ea typeface="Verdana" panose="020B0604030504040204" pitchFamily="34" charset="0"/>
              </a:rPr>
              <a:t>Creating a consciousness of opportunities and responsibilities in worship to God and service to our fellow man</a:t>
            </a:r>
          </a:p>
          <a:p>
            <a:endParaRPr lang="en-US" sz="2400" dirty="0">
              <a:solidFill>
                <a:schemeClr val="bg1"/>
              </a:solidFill>
              <a:latin typeface="Verdana" panose="020B0604030504040204" pitchFamily="34" charset="0"/>
              <a:ea typeface="Verdana" panose="020B0604030504040204" pitchFamily="34" charset="0"/>
            </a:endParaRPr>
          </a:p>
          <a:p>
            <a:r>
              <a:rPr lang="en-US" sz="2400" dirty="0">
                <a:solidFill>
                  <a:schemeClr val="bg1"/>
                </a:solidFill>
                <a:latin typeface="Verdana" panose="020B0604030504040204" pitchFamily="34" charset="0"/>
                <a:ea typeface="Verdana" panose="020B0604030504040204" pitchFamily="34" charset="0"/>
              </a:rPr>
              <a:t>To be Stewards of God’s Grace</a:t>
            </a:r>
          </a:p>
        </p:txBody>
      </p:sp>
    </p:spTree>
    <p:extLst>
      <p:ext uri="{BB962C8B-B14F-4D97-AF65-F5344CB8AC3E}">
        <p14:creationId xmlns:p14="http://schemas.microsoft.com/office/powerpoint/2010/main" val="555100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Most Precious Commodity - Time</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56" y="2034046"/>
            <a:ext cx="11484077" cy="1569660"/>
          </a:xfrm>
          <a:prstGeom prst="rect">
            <a:avLst/>
          </a:prstGeom>
          <a:noFill/>
        </p:spPr>
        <p:txBody>
          <a:bodyPr wrap="square" rtlCol="0">
            <a:spAutoFit/>
          </a:bodyPr>
          <a:lstStyle/>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Ecclesiastes 12:1</a:t>
            </a:r>
          </a:p>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Remember now your Creator in the days of your youth, Before the difficult days come, And the years draw near when you say, "I have no pleasure in them" </a:t>
            </a:r>
          </a:p>
        </p:txBody>
      </p:sp>
      <p:sp>
        <p:nvSpPr>
          <p:cNvPr id="4" name="TextBox 3">
            <a:extLst>
              <a:ext uri="{FF2B5EF4-FFF2-40B4-BE49-F238E27FC236}">
                <a16:creationId xmlns:a16="http://schemas.microsoft.com/office/drawing/2014/main" id="{2785690A-E4CC-5444-12C6-4984117872DC}"/>
              </a:ext>
            </a:extLst>
          </p:cNvPr>
          <p:cNvSpPr txBox="1"/>
          <p:nvPr/>
        </p:nvSpPr>
        <p:spPr>
          <a:xfrm>
            <a:off x="353956" y="4413879"/>
            <a:ext cx="11484077" cy="1477328"/>
          </a:xfrm>
          <a:prstGeom prst="rect">
            <a:avLst/>
          </a:prstGeom>
          <a:noFill/>
        </p:spPr>
        <p:txBody>
          <a:bodyPr wrap="square" rtlCol="0">
            <a:spAutoFit/>
          </a:bodyPr>
          <a:lstStyle/>
          <a:p>
            <a:pPr marL="0" marR="0" algn="ctr">
              <a:spcBef>
                <a:spcPts val="0"/>
              </a:spcBef>
              <a:spcAft>
                <a:spcPts val="0"/>
              </a:spcAft>
            </a:pPr>
            <a:r>
              <a:rPr lang="en-US" sz="2400" dirty="0">
                <a:latin typeface="Verdana" panose="020B0604030504040204" pitchFamily="34" charset="0"/>
                <a:ea typeface="Verdana" panose="020B0604030504040204" pitchFamily="34" charset="0"/>
                <a:cs typeface="Times New Roman" panose="02020603050405020304" pitchFamily="18" charset="0"/>
              </a:rPr>
              <a:t> </a:t>
            </a:r>
            <a:r>
              <a:rPr lang="en-US" sz="2400" dirty="0">
                <a:effectLst/>
                <a:latin typeface="Verdana" panose="020B0604030504040204" pitchFamily="34" charset="0"/>
                <a:ea typeface="Verdana" panose="020B0604030504040204" pitchFamily="34" charset="0"/>
                <a:cs typeface="Times New Roman" panose="02020603050405020304" pitchFamily="18" charset="0"/>
              </a:rPr>
              <a:t>2 Peter 3:8</a:t>
            </a:r>
          </a:p>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But, beloved, do not forget this one thing, that with the Lord one day </a:t>
            </a:r>
            <a:r>
              <a:rPr lang="en-US" sz="2400" i="1" dirty="0">
                <a:effectLst/>
                <a:latin typeface="Verdana" panose="020B0604030504040204" pitchFamily="34" charset="0"/>
                <a:ea typeface="Verdana" panose="020B0604030504040204" pitchFamily="34" charset="0"/>
                <a:cs typeface="Times New Roman" panose="02020603050405020304" pitchFamily="18" charset="0"/>
              </a:rPr>
              <a:t>is</a:t>
            </a:r>
            <a:r>
              <a:rPr lang="en-US" sz="2400" dirty="0">
                <a:effectLst/>
                <a:latin typeface="Verdana" panose="020B0604030504040204" pitchFamily="34" charset="0"/>
                <a:ea typeface="Verdana" panose="020B0604030504040204" pitchFamily="34" charset="0"/>
                <a:cs typeface="Times New Roman" panose="02020603050405020304" pitchFamily="18" charset="0"/>
              </a:rPr>
              <a:t> as a thousand years, and a thousand years as one day. </a:t>
            </a:r>
          </a:p>
          <a:p>
            <a:pPr marL="0" marR="0">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6808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Most Precious Commodity - Time</a:t>
            </a:r>
          </a:p>
          <a:p>
            <a:pPr algn="ctr"/>
            <a:endParaRPr lang="en-US" sz="28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57" y="1798499"/>
            <a:ext cx="11484077" cy="1569660"/>
          </a:xfrm>
          <a:prstGeom prst="rect">
            <a:avLst/>
          </a:prstGeom>
          <a:noFill/>
        </p:spPr>
        <p:txBody>
          <a:bodyPr wrap="square" rtlCol="0">
            <a:spAutoFit/>
          </a:bodyPr>
          <a:lstStyle/>
          <a:p>
            <a:pPr marL="0" marR="0" algn="ctr">
              <a:spcBef>
                <a:spcPts val="0"/>
              </a:spcBef>
              <a:spcAft>
                <a:spcPts val="0"/>
              </a:spcAft>
            </a:pPr>
            <a:r>
              <a:rPr lang="en-US" sz="2400" dirty="0">
                <a:latin typeface="Verdana" panose="020B0604030504040204" pitchFamily="34" charset="0"/>
                <a:ea typeface="Verdana" panose="020B0604030504040204" pitchFamily="34" charset="0"/>
                <a:cs typeface="Times New Roman" panose="02020603050405020304" pitchFamily="18" charset="0"/>
              </a:rPr>
              <a:t> </a:t>
            </a:r>
            <a:r>
              <a:rPr lang="en-US" sz="2400" dirty="0">
                <a:effectLst/>
                <a:latin typeface="Verdana" panose="020B0604030504040204" pitchFamily="34" charset="0"/>
                <a:ea typeface="Verdana" panose="020B0604030504040204" pitchFamily="34" charset="0"/>
                <a:cs typeface="Times New Roman" panose="02020603050405020304" pitchFamily="18" charset="0"/>
              </a:rPr>
              <a:t>Psalm 55:17</a:t>
            </a:r>
          </a:p>
          <a:p>
            <a:pPr algn="ctr"/>
            <a:r>
              <a:rPr lang="en-US" sz="2400" dirty="0">
                <a:latin typeface="Verdana" panose="020B0604030504040204" pitchFamily="34" charset="0"/>
                <a:ea typeface="Verdana" panose="020B0604030504040204" pitchFamily="34" charset="0"/>
              </a:rPr>
              <a:t>Evening and morning and at noon I utter my complaint and moan, and he hears my voice.</a:t>
            </a:r>
          </a:p>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7CE67DB9-3B51-BE9D-C492-FFCD6267361A}"/>
              </a:ext>
            </a:extLst>
          </p:cNvPr>
          <p:cNvSpPr txBox="1"/>
          <p:nvPr/>
        </p:nvSpPr>
        <p:spPr>
          <a:xfrm>
            <a:off x="353957" y="4168500"/>
            <a:ext cx="11484077" cy="1569660"/>
          </a:xfrm>
          <a:prstGeom prst="rect">
            <a:avLst/>
          </a:prstGeom>
          <a:noFill/>
        </p:spPr>
        <p:txBody>
          <a:bodyPr wrap="square" rtlCol="0">
            <a:spAutoFit/>
          </a:bodyPr>
          <a:lstStyle/>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2 Corinthians 6:2</a:t>
            </a:r>
          </a:p>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For He says: "IN AN ACCEPTABLE TIME I HAVE HEARD YOU, AND IN THE DAY OF SALVATION I HAVE HELPED YOU." Behold, now </a:t>
            </a:r>
            <a:r>
              <a:rPr lang="en-US" sz="2400" i="1" dirty="0">
                <a:effectLst/>
                <a:latin typeface="Verdana" panose="020B0604030504040204" pitchFamily="34" charset="0"/>
                <a:ea typeface="Verdana" panose="020B0604030504040204" pitchFamily="34" charset="0"/>
                <a:cs typeface="Times New Roman" panose="02020603050405020304" pitchFamily="18" charset="0"/>
              </a:rPr>
              <a:t>is</a:t>
            </a:r>
            <a:r>
              <a:rPr lang="en-US" sz="2400" dirty="0">
                <a:effectLst/>
                <a:latin typeface="Verdana" panose="020B0604030504040204" pitchFamily="34" charset="0"/>
                <a:ea typeface="Verdana" panose="020B0604030504040204" pitchFamily="34" charset="0"/>
                <a:cs typeface="Times New Roman" panose="02020603050405020304" pitchFamily="18" charset="0"/>
              </a:rPr>
              <a:t> the accepted time; behold, now </a:t>
            </a:r>
            <a:r>
              <a:rPr lang="en-US" sz="2400" i="1" dirty="0">
                <a:effectLst/>
                <a:latin typeface="Verdana" panose="020B0604030504040204" pitchFamily="34" charset="0"/>
                <a:ea typeface="Verdana" panose="020B0604030504040204" pitchFamily="34" charset="0"/>
                <a:cs typeface="Times New Roman" panose="02020603050405020304" pitchFamily="18" charset="0"/>
              </a:rPr>
              <a:t>is</a:t>
            </a:r>
            <a:r>
              <a:rPr lang="en-US" sz="2400" dirty="0">
                <a:effectLst/>
                <a:latin typeface="Verdana" panose="020B0604030504040204" pitchFamily="34" charset="0"/>
                <a:ea typeface="Verdana" panose="020B0604030504040204" pitchFamily="34" charset="0"/>
                <a:cs typeface="Times New Roman" panose="02020603050405020304" pitchFamily="18" charset="0"/>
              </a:rPr>
              <a:t> the day of salvation. </a:t>
            </a:r>
          </a:p>
        </p:txBody>
      </p:sp>
    </p:spTree>
    <p:extLst>
      <p:ext uri="{BB962C8B-B14F-4D97-AF65-F5344CB8AC3E}">
        <p14:creationId xmlns:p14="http://schemas.microsoft.com/office/powerpoint/2010/main" val="40858352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Most Precious Commodity - Time</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57" y="1257298"/>
            <a:ext cx="11484077" cy="1200329"/>
          </a:xfrm>
          <a:prstGeom prst="rect">
            <a:avLst/>
          </a:prstGeom>
          <a:noFill/>
        </p:spPr>
        <p:txBody>
          <a:bodyPr wrap="square" rtlCol="0">
            <a:spAutoFit/>
          </a:bodyPr>
          <a:lstStyle/>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Questions to ask</a:t>
            </a:r>
          </a:p>
          <a:p>
            <a:pPr marL="0" marR="0" algn="ctr">
              <a:spcBef>
                <a:spcPts val="0"/>
              </a:spcBef>
              <a:spcAft>
                <a:spcPts val="0"/>
              </a:spcAft>
            </a:pPr>
            <a:endParaRPr lang="en-US" sz="2400" dirty="0">
              <a:latin typeface="Verdana" panose="020B0604030504040204" pitchFamily="34" charset="0"/>
              <a:ea typeface="Verdana" panose="020B0604030504040204" pitchFamily="34" charset="0"/>
              <a:cs typeface="Times New Roman" panose="02020603050405020304" pitchFamily="18" charset="0"/>
            </a:endParaRPr>
          </a:p>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Am I seeking the kingdom of God?</a:t>
            </a:r>
          </a:p>
        </p:txBody>
      </p:sp>
      <p:sp>
        <p:nvSpPr>
          <p:cNvPr id="6" name="TextBox 5">
            <a:extLst>
              <a:ext uri="{FF2B5EF4-FFF2-40B4-BE49-F238E27FC236}">
                <a16:creationId xmlns:a16="http://schemas.microsoft.com/office/drawing/2014/main" id="{A0121ED1-6DDB-0B01-558C-02175C39203A}"/>
              </a:ext>
            </a:extLst>
          </p:cNvPr>
          <p:cNvSpPr txBox="1"/>
          <p:nvPr/>
        </p:nvSpPr>
        <p:spPr>
          <a:xfrm>
            <a:off x="358877" y="2746885"/>
            <a:ext cx="11484077" cy="461665"/>
          </a:xfrm>
          <a:prstGeom prst="rect">
            <a:avLst/>
          </a:prstGeom>
          <a:noFill/>
        </p:spPr>
        <p:txBody>
          <a:bodyPr wrap="square" rtlCol="0">
            <a:spAutoFit/>
          </a:bodyPr>
          <a:lstStyle/>
          <a:p>
            <a:pPr marL="0" marR="0" algn="ctr">
              <a:spcBef>
                <a:spcPts val="0"/>
              </a:spcBef>
              <a:spcAft>
                <a:spcPts val="0"/>
              </a:spcAft>
            </a:pPr>
            <a:r>
              <a:rPr lang="en-US" sz="2400" dirty="0">
                <a:latin typeface="Verdana" panose="020B0604030504040204" pitchFamily="34" charset="0"/>
                <a:ea typeface="Verdana" panose="020B0604030504040204" pitchFamily="34" charset="0"/>
                <a:cs typeface="Times New Roman" panose="02020603050405020304" pitchFamily="18" charset="0"/>
              </a:rPr>
              <a:t>Does this use of time benefit the Kingdom?</a:t>
            </a:r>
            <a:endParaRPr lang="en-US" sz="24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1DBD262-97AD-6A7D-A496-B4FF5A3416DB}"/>
              </a:ext>
            </a:extLst>
          </p:cNvPr>
          <p:cNvSpPr txBox="1"/>
          <p:nvPr/>
        </p:nvSpPr>
        <p:spPr>
          <a:xfrm>
            <a:off x="363795" y="3626876"/>
            <a:ext cx="11484077" cy="461665"/>
          </a:xfrm>
          <a:prstGeom prst="rect">
            <a:avLst/>
          </a:prstGeom>
          <a:noFill/>
        </p:spPr>
        <p:txBody>
          <a:bodyPr wrap="square" rtlCol="0">
            <a:spAutoFit/>
          </a:bodyPr>
          <a:lstStyle/>
          <a:p>
            <a:pPr marL="0" marR="0" algn="ctr">
              <a:spcBef>
                <a:spcPts val="0"/>
              </a:spcBef>
              <a:spcAft>
                <a:spcPts val="0"/>
              </a:spcAft>
            </a:pPr>
            <a:r>
              <a:rPr lang="en-US" sz="2400" dirty="0">
                <a:latin typeface="Verdana" panose="020B0604030504040204" pitchFamily="34" charset="0"/>
                <a:ea typeface="Verdana" panose="020B0604030504040204" pitchFamily="34" charset="0"/>
                <a:cs typeface="Times New Roman" panose="02020603050405020304" pitchFamily="18" charset="0"/>
              </a:rPr>
              <a:t>Does this use of time make this place a better place?</a:t>
            </a:r>
            <a:endParaRPr lang="en-US" sz="24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0A5BC8A-0466-228A-C028-41C74AA6B1A7}"/>
              </a:ext>
            </a:extLst>
          </p:cNvPr>
          <p:cNvSpPr txBox="1"/>
          <p:nvPr/>
        </p:nvSpPr>
        <p:spPr>
          <a:xfrm>
            <a:off x="358877" y="4546196"/>
            <a:ext cx="11484077" cy="461665"/>
          </a:xfrm>
          <a:prstGeom prst="rect">
            <a:avLst/>
          </a:prstGeom>
          <a:noFill/>
        </p:spPr>
        <p:txBody>
          <a:bodyPr wrap="square" rtlCol="0">
            <a:spAutoFit/>
          </a:bodyPr>
          <a:lstStyle/>
          <a:p>
            <a:pPr marL="0" marR="0" algn="ctr">
              <a:spcBef>
                <a:spcPts val="0"/>
              </a:spcBef>
              <a:spcAft>
                <a:spcPts val="0"/>
              </a:spcAft>
            </a:pPr>
            <a:r>
              <a:rPr lang="en-US" sz="2400" dirty="0">
                <a:latin typeface="Verdana" panose="020B0604030504040204" pitchFamily="34" charset="0"/>
                <a:ea typeface="Verdana" panose="020B0604030504040204" pitchFamily="34" charset="0"/>
                <a:cs typeface="Times New Roman" panose="02020603050405020304" pitchFamily="18" charset="0"/>
              </a:rPr>
              <a:t>Does this use of time rob me of time for something more vital?</a:t>
            </a:r>
            <a:endParaRPr lang="en-US" sz="24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41B77DC-1C3E-3A68-DE7F-C29311874EAC}"/>
              </a:ext>
            </a:extLst>
          </p:cNvPr>
          <p:cNvSpPr txBox="1"/>
          <p:nvPr/>
        </p:nvSpPr>
        <p:spPr>
          <a:xfrm>
            <a:off x="363796" y="5603166"/>
            <a:ext cx="11484077" cy="461665"/>
          </a:xfrm>
          <a:prstGeom prst="rect">
            <a:avLst/>
          </a:prstGeom>
          <a:noFill/>
        </p:spPr>
        <p:txBody>
          <a:bodyPr wrap="square" rtlCol="0">
            <a:spAutoFit/>
          </a:bodyPr>
          <a:lstStyle/>
          <a:p>
            <a:pPr marL="0" marR="0" algn="ctr">
              <a:spcBef>
                <a:spcPts val="0"/>
              </a:spcBef>
              <a:spcAft>
                <a:spcPts val="0"/>
              </a:spcAft>
            </a:pPr>
            <a:r>
              <a:rPr lang="en-US" sz="2400" dirty="0">
                <a:latin typeface="Verdana" panose="020B0604030504040204" pitchFamily="34" charset="0"/>
                <a:ea typeface="Verdana" panose="020B0604030504040204" pitchFamily="34" charset="0"/>
                <a:cs typeface="Times New Roman" panose="02020603050405020304" pitchFamily="18" charset="0"/>
              </a:rPr>
              <a:t>Am I a better servant of God by using my time in this way?</a:t>
            </a:r>
            <a:endParaRPr lang="en-US" sz="24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31904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Most Precious Commodity - Time</a:t>
            </a:r>
          </a:p>
          <a:p>
            <a:pPr algn="ctr"/>
            <a:endParaRPr lang="en-US" sz="28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0121ED1-6DDB-0B01-558C-02175C39203A}"/>
              </a:ext>
            </a:extLst>
          </p:cNvPr>
          <p:cNvSpPr txBox="1"/>
          <p:nvPr/>
        </p:nvSpPr>
        <p:spPr>
          <a:xfrm>
            <a:off x="353961" y="1034132"/>
            <a:ext cx="11484077" cy="5632311"/>
          </a:xfrm>
          <a:prstGeom prst="rect">
            <a:avLst/>
          </a:prstGeom>
          <a:noFill/>
        </p:spPr>
        <p:txBody>
          <a:bodyPr wrap="square" rtlCol="0">
            <a:spAutoFit/>
          </a:bodyPr>
          <a:lstStyle/>
          <a:p>
            <a:pPr marL="73025" marR="0" algn="ctr">
              <a:spcBef>
                <a:spcPts val="0"/>
              </a:spcBef>
              <a:spcAft>
                <a:spcPts val="0"/>
              </a:spcAft>
            </a:pP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a:p>
            <a:pPr marL="73025" marR="0" algn="ctr">
              <a:spcBef>
                <a:spcPts val="0"/>
              </a:spcBef>
              <a:spcAft>
                <a:spcPts val="0"/>
              </a:spcAft>
            </a:pPr>
            <a:r>
              <a:rPr lang="en-US" sz="2000" b="1" dirty="0">
                <a:effectLst/>
                <a:latin typeface="Verdana" panose="020B0604030504040204" pitchFamily="34" charset="0"/>
                <a:ea typeface="Verdana" panose="020B0604030504040204" pitchFamily="34" charset="0"/>
                <a:cs typeface="Times New Roman" panose="02020603050405020304" pitchFamily="18" charset="0"/>
              </a:rPr>
              <a:t>	In the USA we spend</a:t>
            </a:r>
          </a:p>
          <a:p>
            <a:pPr marL="73025" marR="0" algn="ctr">
              <a:spcBef>
                <a:spcPts val="0"/>
              </a:spcBef>
              <a:spcAft>
                <a:spcPts val="0"/>
              </a:spcAft>
            </a:pPr>
            <a:r>
              <a:rPr lang="en-US" sz="2000" b="1" dirty="0">
                <a:effectLst/>
                <a:latin typeface="Verdana" panose="020B0604030504040204" pitchFamily="34" charset="0"/>
                <a:ea typeface="Verdana" panose="020B0604030504040204" pitchFamily="34" charset="0"/>
                <a:cs typeface="Times New Roman" panose="02020603050405020304" pitchFamily="18" charset="0"/>
              </a:rPr>
              <a:t> </a:t>
            </a:r>
          </a:p>
          <a:p>
            <a:pPr marL="73025" marR="0" algn="just">
              <a:spcBef>
                <a:spcPts val="0"/>
              </a:spcBef>
              <a:spcAft>
                <a:spcPts val="0"/>
              </a:spcAft>
            </a:pPr>
            <a:r>
              <a:rPr lang="en-US" sz="2000" b="1" dirty="0">
                <a:effectLst/>
                <a:latin typeface="Verdana" panose="020B0604030504040204" pitchFamily="34" charset="0"/>
                <a:ea typeface="Verdana" panose="020B0604030504040204" pitchFamily="34" charset="0"/>
                <a:cs typeface="Times New Roman" panose="02020603050405020304" pitchFamily="18" charset="0"/>
              </a:rPr>
              <a:t>					26.0 years sleeping</a:t>
            </a:r>
          </a:p>
          <a:p>
            <a:pPr marL="73025" marR="0" algn="just">
              <a:spcBef>
                <a:spcPts val="0"/>
              </a:spcBef>
              <a:spcAft>
                <a:spcPts val="0"/>
              </a:spcAft>
            </a:pPr>
            <a:r>
              <a:rPr lang="en-US" sz="2000" b="1" dirty="0">
                <a:effectLst/>
                <a:latin typeface="Verdana" panose="020B0604030504040204" pitchFamily="34" charset="0"/>
                <a:ea typeface="Verdana" panose="020B0604030504040204" pitchFamily="34" charset="0"/>
                <a:cs typeface="Times New Roman" panose="02020603050405020304" pitchFamily="18" charset="0"/>
              </a:rPr>
              <a:t>					10.2 years at work</a:t>
            </a:r>
          </a:p>
          <a:p>
            <a:pPr marL="73025" marR="0" algn="just">
              <a:spcBef>
                <a:spcPts val="0"/>
              </a:spcBef>
              <a:spcAft>
                <a:spcPts val="0"/>
              </a:spcAft>
            </a:pPr>
            <a:r>
              <a:rPr lang="en-US" sz="2000" b="1" dirty="0">
                <a:effectLst/>
                <a:latin typeface="Verdana" panose="020B0604030504040204" pitchFamily="34" charset="0"/>
                <a:ea typeface="Verdana" panose="020B0604030504040204" pitchFamily="34" charset="0"/>
                <a:cs typeface="Times New Roman" panose="02020603050405020304" pitchFamily="18" charset="0"/>
              </a:rPr>
              <a:t> 					  9.0 years entertainment of some sort</a:t>
            </a:r>
          </a:p>
          <a:p>
            <a:pPr marL="73025" marR="0" algn="just">
              <a:spcBef>
                <a:spcPts val="0"/>
              </a:spcBef>
              <a:spcAft>
                <a:spcPts val="0"/>
              </a:spcAft>
            </a:pPr>
            <a:r>
              <a:rPr lang="en-US" sz="2000" b="1" dirty="0">
                <a:latin typeface="Verdana" panose="020B0604030504040204" pitchFamily="34" charset="0"/>
                <a:ea typeface="Verdana" panose="020B0604030504040204" pitchFamily="34" charset="0"/>
                <a:cs typeface="Times New Roman" panose="02020603050405020304" pitchFamily="18" charset="0"/>
              </a:rPr>
              <a:t>					  </a:t>
            </a:r>
            <a:r>
              <a:rPr lang="en-US" sz="2000" b="1" dirty="0">
                <a:effectLst/>
                <a:latin typeface="Verdana" panose="020B0604030504040204" pitchFamily="34" charset="0"/>
                <a:ea typeface="Verdana" panose="020B0604030504040204" pitchFamily="34" charset="0"/>
                <a:cs typeface="Times New Roman" panose="02020603050405020304" pitchFamily="18" charset="0"/>
              </a:rPr>
              <a:t>4.5 years eating</a:t>
            </a:r>
          </a:p>
          <a:p>
            <a:pPr marL="73025" algn="just"/>
            <a:r>
              <a:rPr lang="en-US" sz="2000" b="1" dirty="0">
                <a:latin typeface="Verdana" panose="020B0604030504040204" pitchFamily="34" charset="0"/>
                <a:ea typeface="Verdana" panose="020B0604030504040204" pitchFamily="34" charset="0"/>
                <a:cs typeface="Times New Roman" panose="02020603050405020304" pitchFamily="18" charset="0"/>
              </a:rPr>
              <a:t>					  </a:t>
            </a:r>
            <a:r>
              <a:rPr lang="en-US" sz="2000" b="1" dirty="0">
                <a:effectLst/>
                <a:latin typeface="Verdana" panose="020B0604030504040204" pitchFamily="34" charset="0"/>
                <a:ea typeface="Verdana" panose="020B0604030504040204" pitchFamily="34" charset="0"/>
                <a:cs typeface="Times New Roman" panose="02020603050405020304" pitchFamily="18" charset="0"/>
              </a:rPr>
              <a:t>3.0 years shopping</a:t>
            </a:r>
          </a:p>
          <a:p>
            <a:pPr marL="73025" marR="0" algn="just">
              <a:spcBef>
                <a:spcPts val="0"/>
              </a:spcBef>
              <a:spcAft>
                <a:spcPts val="0"/>
              </a:spcAft>
            </a:pPr>
            <a:r>
              <a:rPr lang="en-US" sz="2000" b="1" dirty="0">
                <a:effectLst/>
                <a:latin typeface="Verdana" panose="020B0604030504040204" pitchFamily="34" charset="0"/>
                <a:ea typeface="Verdana" panose="020B0604030504040204" pitchFamily="34" charset="0"/>
                <a:cs typeface="Times New Roman" panose="02020603050405020304" pitchFamily="18" charset="0"/>
              </a:rPr>
              <a:t> 					</a:t>
            </a:r>
            <a:r>
              <a:rPr lang="en-US" sz="2000" b="1" dirty="0">
                <a:latin typeface="Verdana" panose="020B0604030504040204" pitchFamily="34" charset="0"/>
                <a:ea typeface="Verdana" panose="020B0604030504040204" pitchFamily="34" charset="0"/>
                <a:cs typeface="Times New Roman" panose="02020603050405020304" pitchFamily="18" charset="0"/>
              </a:rPr>
              <a:t>  </a:t>
            </a:r>
            <a:r>
              <a:rPr lang="en-US" sz="2000" b="1" dirty="0">
                <a:effectLst/>
                <a:latin typeface="Verdana" panose="020B0604030504040204" pitchFamily="34" charset="0"/>
                <a:ea typeface="Verdana" panose="020B0604030504040204" pitchFamily="34" charset="0"/>
                <a:cs typeface="Times New Roman" panose="02020603050405020304" pitchFamily="18" charset="0"/>
              </a:rPr>
              <a:t>2.4 years caring for family</a:t>
            </a:r>
          </a:p>
          <a:p>
            <a:pPr marL="73025" marR="0" algn="just">
              <a:spcBef>
                <a:spcPts val="0"/>
              </a:spcBef>
              <a:spcAft>
                <a:spcPts val="0"/>
              </a:spcAft>
            </a:pPr>
            <a:r>
              <a:rPr lang="en-US" sz="2000" b="1" dirty="0">
                <a:effectLst/>
                <a:latin typeface="Verdana" panose="020B0604030504040204" pitchFamily="34" charset="0"/>
                <a:ea typeface="Verdana" panose="020B0604030504040204" pitchFamily="34" charset="0"/>
                <a:cs typeface="Times New Roman" panose="02020603050405020304" pitchFamily="18" charset="0"/>
              </a:rPr>
              <a:t>  					  2.2 years worshipping </a:t>
            </a:r>
            <a:r>
              <a:rPr lang="en-US" sz="1600" b="1" dirty="0">
                <a:effectLst/>
                <a:latin typeface="Verdana" panose="020B0604030504040204" pitchFamily="34" charset="0"/>
                <a:ea typeface="Verdana" panose="020B0604030504040204" pitchFamily="34" charset="0"/>
                <a:cs typeface="Times New Roman" panose="02020603050405020304" pitchFamily="18" charset="0"/>
              </a:rPr>
              <a:t>(all services +++)</a:t>
            </a:r>
          </a:p>
          <a:p>
            <a:pPr marL="73025" marR="0" algn="just">
              <a:spcBef>
                <a:spcPts val="0"/>
              </a:spcBef>
              <a:spcAft>
                <a:spcPts val="0"/>
              </a:spcAft>
            </a:pPr>
            <a:r>
              <a:rPr lang="en-US" sz="2000" b="1" dirty="0">
                <a:effectLst/>
                <a:latin typeface="Verdana" panose="020B0604030504040204" pitchFamily="34" charset="0"/>
                <a:ea typeface="Verdana" panose="020B0604030504040204" pitchFamily="34" charset="0"/>
                <a:cs typeface="Times New Roman" panose="02020603050405020304" pitchFamily="18" charset="0"/>
              </a:rPr>
              <a:t>					  2.0 years commuting				</a:t>
            </a:r>
          </a:p>
          <a:p>
            <a:pPr marL="73025" marR="0" algn="just">
              <a:spcBef>
                <a:spcPts val="0"/>
              </a:spcBef>
              <a:spcAft>
                <a:spcPts val="0"/>
              </a:spcAft>
            </a:pPr>
            <a:r>
              <a:rPr lang="en-US" sz="2000" b="1" dirty="0">
                <a:effectLst/>
                <a:latin typeface="Verdana" panose="020B0604030504040204" pitchFamily="34" charset="0"/>
                <a:ea typeface="Verdana" panose="020B0604030504040204" pitchFamily="34" charset="0"/>
                <a:cs typeface="Times New Roman" panose="02020603050405020304" pitchFamily="18" charset="0"/>
              </a:rPr>
              <a:t>  					  1.5 years housework</a:t>
            </a:r>
          </a:p>
          <a:p>
            <a:pPr marL="73025" marR="0" algn="just">
              <a:spcBef>
                <a:spcPts val="0"/>
              </a:spcBef>
              <a:spcAft>
                <a:spcPts val="0"/>
              </a:spcAft>
            </a:pPr>
            <a:r>
              <a:rPr lang="en-US" sz="2000" b="1" dirty="0">
                <a:effectLst/>
                <a:latin typeface="Verdana" panose="020B0604030504040204" pitchFamily="34" charset="0"/>
                <a:ea typeface="Verdana" panose="020B0604030504040204" pitchFamily="34" charset="0"/>
                <a:cs typeface="Times New Roman" panose="02020603050405020304" pitchFamily="18" charset="0"/>
              </a:rPr>
              <a:t>  					  0.5 years personal hygiene</a:t>
            </a:r>
          </a:p>
          <a:p>
            <a:pPr marL="73025" marR="0" algn="just">
              <a:spcBef>
                <a:spcPts val="0"/>
              </a:spcBef>
              <a:spcAft>
                <a:spcPts val="0"/>
              </a:spcAft>
            </a:pPr>
            <a:r>
              <a:rPr lang="en-US" sz="2000" b="1" dirty="0">
                <a:effectLst/>
                <a:latin typeface="Verdana" panose="020B0604030504040204" pitchFamily="34" charset="0"/>
                <a:ea typeface="Verdana" panose="020B0604030504040204" pitchFamily="34" charset="0"/>
                <a:cs typeface="Times New Roman" panose="02020603050405020304" pitchFamily="18" charset="0"/>
              </a:rPr>
              <a:t>  					  0.5 years socializing with friends</a:t>
            </a:r>
          </a:p>
          <a:p>
            <a:pPr marL="73025" marR="0" algn="just">
              <a:spcBef>
                <a:spcPts val="0"/>
              </a:spcBef>
              <a:spcAft>
                <a:spcPts val="0"/>
              </a:spcAft>
            </a:pPr>
            <a:r>
              <a:rPr lang="en-US" sz="2000" b="1" dirty="0">
                <a:effectLst/>
                <a:latin typeface="Verdana" panose="020B0604030504040204" pitchFamily="34" charset="0"/>
                <a:ea typeface="Verdana" panose="020B0604030504040204" pitchFamily="34" charset="0"/>
                <a:cs typeface="Times New Roman" panose="02020603050405020304" pitchFamily="18" charset="0"/>
              </a:rPr>
              <a:t>  					14.5 years other activity </a:t>
            </a:r>
          </a:p>
          <a:p>
            <a:pPr marL="73025" marR="0" algn="just">
              <a:spcBef>
                <a:spcPts val="0"/>
              </a:spcBef>
              <a:spcAft>
                <a:spcPts val="0"/>
              </a:spcAft>
            </a:pPr>
            <a:r>
              <a:rPr lang="en-US" sz="2000" b="1" dirty="0">
                <a:effectLst/>
                <a:latin typeface="Verdana" panose="020B0604030504040204" pitchFamily="34" charset="0"/>
                <a:ea typeface="Verdana" panose="020B0604030504040204" pitchFamily="34" charset="0"/>
                <a:cs typeface="Times New Roman" panose="02020603050405020304" pitchFamily="18" charset="0"/>
              </a:rPr>
              <a:t> </a:t>
            </a:r>
          </a:p>
          <a:p>
            <a:pPr marL="73025" marR="0" algn="just">
              <a:spcBef>
                <a:spcPts val="0"/>
              </a:spcBef>
              <a:spcAft>
                <a:spcPts val="0"/>
              </a:spcAft>
            </a:pPr>
            <a:r>
              <a:rPr lang="en-US" sz="2000" dirty="0">
                <a:effectLst/>
                <a:latin typeface="Verdana" panose="020B0604030504040204" pitchFamily="34" charset="0"/>
                <a:ea typeface="Verdana" panose="020B0604030504040204" pitchFamily="34" charset="0"/>
                <a:cs typeface="Times New Roman" panose="02020603050405020304" pitchFamily="18" charset="0"/>
              </a:rPr>
              <a:t>					</a:t>
            </a:r>
            <a:r>
              <a:rPr lang="en-US" sz="2000" b="1" dirty="0">
                <a:effectLst/>
                <a:latin typeface="Verdana" panose="020B0604030504040204" pitchFamily="34" charset="0"/>
                <a:ea typeface="Verdana" panose="020B0604030504040204" pitchFamily="34" charset="0"/>
                <a:cs typeface="Times New Roman" panose="02020603050405020304" pitchFamily="18" charset="0"/>
              </a:rPr>
              <a:t>76.3 total</a:t>
            </a:r>
          </a:p>
          <a:p>
            <a:pPr marL="73025" marR="0" algn="ctr">
              <a:spcBef>
                <a:spcPts val="0"/>
              </a:spcBef>
              <a:spcAft>
                <a:spcPts val="0"/>
              </a:spcAft>
            </a:pPr>
            <a:r>
              <a:rPr lang="en-US" sz="2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5139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Most Precious Commodity - Time</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245807" y="1845805"/>
            <a:ext cx="11484077" cy="461665"/>
          </a:xfrm>
          <a:prstGeom prst="rect">
            <a:avLst/>
          </a:prstGeom>
          <a:noFill/>
        </p:spPr>
        <p:txBody>
          <a:bodyPr wrap="square" rtlCol="0">
            <a:spAutoFit/>
          </a:bodyPr>
          <a:lstStyle/>
          <a:p>
            <a:pPr marL="73025" marR="0" algn="ctr">
              <a:spcBef>
                <a:spcPts val="0"/>
              </a:spcBef>
              <a:spcAft>
                <a:spcPts val="0"/>
              </a:spcAft>
            </a:pPr>
            <a:r>
              <a:rPr lang="en-US" sz="2400" dirty="0">
                <a:effectLst/>
                <a:latin typeface="Verdana" panose="020B0604030504040204" pitchFamily="34" charset="0"/>
                <a:ea typeface="Calibri" panose="020F0502020204030204" pitchFamily="34" charset="0"/>
                <a:cs typeface="Times New Roman" panose="02020603050405020304" pitchFamily="18" charset="0"/>
              </a:rPr>
              <a:t>Man cannot create a moment, borrow a moment, nor destroy a moment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0121ED1-6DDB-0B01-558C-02175C39203A}"/>
              </a:ext>
            </a:extLst>
          </p:cNvPr>
          <p:cNvSpPr txBox="1"/>
          <p:nvPr/>
        </p:nvSpPr>
        <p:spPr>
          <a:xfrm>
            <a:off x="358877" y="2746885"/>
            <a:ext cx="11484077" cy="1200329"/>
          </a:xfrm>
          <a:prstGeom prst="rect">
            <a:avLst/>
          </a:prstGeom>
          <a:noFill/>
        </p:spPr>
        <p:txBody>
          <a:bodyPr wrap="square" rtlCol="0">
            <a:spAutoFit/>
          </a:bodyPr>
          <a:lstStyle/>
          <a:p>
            <a:pPr marL="73025"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Time cannot be stored like money, brought back like good health, hurried up like travel, nor slowed down like work.  It cannot be purchased with money or bartered for.  We can only make wise use of it.</a:t>
            </a:r>
          </a:p>
        </p:txBody>
      </p:sp>
      <p:sp>
        <p:nvSpPr>
          <p:cNvPr id="8" name="TextBox 7">
            <a:extLst>
              <a:ext uri="{FF2B5EF4-FFF2-40B4-BE49-F238E27FC236}">
                <a16:creationId xmlns:a16="http://schemas.microsoft.com/office/drawing/2014/main" id="{A0A5BC8A-0466-228A-C028-41C74AA6B1A7}"/>
              </a:ext>
            </a:extLst>
          </p:cNvPr>
          <p:cNvSpPr txBox="1"/>
          <p:nvPr/>
        </p:nvSpPr>
        <p:spPr>
          <a:xfrm>
            <a:off x="358877" y="4546196"/>
            <a:ext cx="11484077" cy="1200329"/>
          </a:xfrm>
          <a:prstGeom prst="rect">
            <a:avLst/>
          </a:prstGeom>
          <a:noFill/>
        </p:spPr>
        <p:txBody>
          <a:bodyPr wrap="square" rtlCol="0">
            <a:spAutoFit/>
          </a:bodyPr>
          <a:lstStyle/>
          <a:p>
            <a:pPr marL="73025" marR="0" algn="ctr">
              <a:spcBef>
                <a:spcPts val="0"/>
              </a:spcBef>
              <a:spcAft>
                <a:spcPts val="0"/>
              </a:spcAft>
            </a:pPr>
            <a:r>
              <a:rPr lang="en-US" sz="2400" dirty="0">
                <a:effectLst/>
                <a:latin typeface="Verdana" panose="020B0604030504040204" pitchFamily="34" charset="0"/>
                <a:ea typeface="Calibri" panose="020F0502020204030204" pitchFamily="34" charset="0"/>
                <a:cs typeface="Times New Roman" panose="02020603050405020304" pitchFamily="18" charset="0"/>
              </a:rPr>
              <a:t>Other than the day of our birth and the day of our death we will all have the same 24 hours with which to operate.  God is no respecter of persons.  </a:t>
            </a:r>
            <a:r>
              <a:rPr lang="en-US" sz="2400" dirty="0">
                <a:latin typeface="Verdana" panose="020B0604030504040204" pitchFamily="34" charset="0"/>
                <a:ea typeface="Calibri" panose="020F0502020204030204" pitchFamily="34" charset="0"/>
                <a:cs typeface="Times New Roman" panose="02020603050405020304" pitchFamily="18" charset="0"/>
              </a:rPr>
              <a:t>(</a:t>
            </a:r>
            <a:r>
              <a:rPr lang="en-US" sz="2400" dirty="0">
                <a:effectLst/>
                <a:latin typeface="Verdana" panose="020B0604030504040204" pitchFamily="34" charset="0"/>
                <a:ea typeface="Calibri" panose="020F0502020204030204" pitchFamily="34" charset="0"/>
                <a:cs typeface="Times New Roman" panose="02020603050405020304" pitchFamily="18" charset="0"/>
              </a:rPr>
              <a:t>Matthew 5:45)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6275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Most Precious Commodity - Time</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59" y="1406391"/>
            <a:ext cx="11484077" cy="830997"/>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Colossians 4:5</a:t>
            </a:r>
          </a:p>
          <a:p>
            <a:pPr algn="ctr"/>
            <a:r>
              <a:rPr lang="en-US" sz="2400" dirty="0">
                <a:effectLst/>
                <a:latin typeface="Verdana" panose="020B0604030504040204" pitchFamily="34" charset="0"/>
                <a:ea typeface="Calibri" panose="020F0502020204030204" pitchFamily="34" charset="0"/>
                <a:cs typeface="Times New Roman" panose="02020603050405020304" pitchFamily="18" charset="0"/>
              </a:rPr>
              <a:t>Walk in wisdom toward those </a:t>
            </a:r>
            <a:r>
              <a:rPr lang="en-US" sz="2400" i="1" dirty="0">
                <a:effectLst/>
                <a:latin typeface="Verdana" panose="020B0604030504040204" pitchFamily="34" charset="0"/>
                <a:ea typeface="Calibri" panose="020F0502020204030204" pitchFamily="34" charset="0"/>
                <a:cs typeface="Times New Roman" panose="02020603050405020304" pitchFamily="18" charset="0"/>
              </a:rPr>
              <a:t>who are</a:t>
            </a:r>
            <a:r>
              <a:rPr lang="en-US" sz="2400" dirty="0">
                <a:effectLst/>
                <a:latin typeface="Verdana" panose="020B0604030504040204" pitchFamily="34" charset="0"/>
                <a:ea typeface="Calibri" panose="020F0502020204030204" pitchFamily="34" charset="0"/>
                <a:cs typeface="Times New Roman" panose="02020603050405020304" pitchFamily="18" charset="0"/>
              </a:rPr>
              <a:t> outside, redeeming the time.</a:t>
            </a: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59" y="2527732"/>
            <a:ext cx="11484077" cy="2092881"/>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Colossians 4:2-4</a:t>
            </a:r>
          </a:p>
          <a:p>
            <a:pPr marL="57150" marR="0">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Continue earnestly in prayer, being vigilant in it with thanksgiving;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57150" marR="0">
              <a:spcBef>
                <a:spcPts val="300"/>
              </a:spcBef>
              <a:spcAft>
                <a:spcPts val="300"/>
              </a:spcAft>
            </a:pPr>
            <a:r>
              <a:rPr lang="x-none" sz="2400" dirty="0">
                <a:effectLst/>
                <a:latin typeface="Verdana" panose="020B0604030504040204" pitchFamily="34" charset="0"/>
                <a:ea typeface="Calibri" panose="020F0502020204030204" pitchFamily="34" charset="0"/>
                <a:cs typeface="Verdana" panose="020B0604030504040204" pitchFamily="34" charset="0"/>
              </a:rPr>
              <a:t>meanwhile praying also for us, that God would open to us a door for the word, to speak the mystery of Christ, for which I am also in chains, </a:t>
            </a:r>
            <a:endParaRPr lang="en-US" sz="2400" dirty="0">
              <a:effectLst/>
              <a:latin typeface="Verdana" panose="020B0604030504040204" pitchFamily="34" charset="0"/>
              <a:ea typeface="Calibri" panose="020F0502020204030204" pitchFamily="34" charset="0"/>
              <a:cs typeface="Verdana" panose="020B0604030504040204" pitchFamily="34" charset="0"/>
            </a:endParaRPr>
          </a:p>
          <a:p>
            <a:pPr marL="73025" marR="0">
              <a:spcBef>
                <a:spcPts val="0"/>
              </a:spcBef>
              <a:spcAft>
                <a:spcPts val="0"/>
              </a:spcAft>
            </a:pPr>
            <a:r>
              <a:rPr lang="en-US" sz="2400" dirty="0">
                <a:effectLst/>
                <a:latin typeface="Verdana" panose="020B0604030504040204" pitchFamily="34" charset="0"/>
                <a:ea typeface="Calibri" panose="020F0502020204030204" pitchFamily="34" charset="0"/>
                <a:cs typeface="Times New Roman" panose="02020603050405020304" pitchFamily="18" charset="0"/>
              </a:rPr>
              <a:t>that I may make it manifest, as I ought to speak</a:t>
            </a: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184232-B0FB-76D2-F64D-2962FA0565A1}"/>
              </a:ext>
            </a:extLst>
          </p:cNvPr>
          <p:cNvSpPr txBox="1"/>
          <p:nvPr/>
        </p:nvSpPr>
        <p:spPr>
          <a:xfrm>
            <a:off x="353958" y="5036110"/>
            <a:ext cx="11484077"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Colossians 4:6</a:t>
            </a:r>
          </a:p>
          <a:p>
            <a:pPr marL="73025" marR="0">
              <a:spcBef>
                <a:spcPts val="0"/>
              </a:spcBef>
              <a:spcAft>
                <a:spcPts val="0"/>
              </a:spcAft>
            </a:pPr>
            <a:r>
              <a:rPr lang="en-US" sz="2400" dirty="0">
                <a:effectLst/>
                <a:latin typeface="Verdana" panose="020B0604030504040204" pitchFamily="34" charset="0"/>
                <a:ea typeface="Calibri" panose="020F0502020204030204" pitchFamily="34" charset="0"/>
                <a:cs typeface="Times New Roman" panose="02020603050405020304" pitchFamily="18" charset="0"/>
              </a:rPr>
              <a:t>Let your speech always </a:t>
            </a:r>
            <a:r>
              <a:rPr lang="en-US" sz="2400" i="1" dirty="0">
                <a:effectLst/>
                <a:latin typeface="Verdana" panose="020B0604030504040204" pitchFamily="34" charset="0"/>
                <a:ea typeface="Calibri" panose="020F0502020204030204" pitchFamily="34" charset="0"/>
                <a:cs typeface="Times New Roman" panose="02020603050405020304" pitchFamily="18" charset="0"/>
              </a:rPr>
              <a:t>be</a:t>
            </a:r>
            <a:r>
              <a:rPr lang="en-US" sz="2400" dirty="0">
                <a:effectLst/>
                <a:latin typeface="Verdana" panose="020B0604030504040204" pitchFamily="34" charset="0"/>
                <a:ea typeface="Calibri" panose="020F0502020204030204" pitchFamily="34" charset="0"/>
                <a:cs typeface="Times New Roman" panose="02020603050405020304" pitchFamily="18" charset="0"/>
              </a:rPr>
              <a:t> with grace, seasoned with salt, that you may know how you ought to answer each one.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9834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Most Precious Commodity - Time</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59" y="2690336"/>
            <a:ext cx="11484077" cy="1477328"/>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a:t>
            </a:r>
            <a:r>
              <a:rPr lang="en-US" sz="2400" dirty="0" err="1">
                <a:latin typeface="Verdana" panose="020B0604030504040204" pitchFamily="34" charset="0"/>
                <a:ea typeface="Verdana" panose="020B0604030504040204" pitchFamily="34" charset="0"/>
              </a:rPr>
              <a:t>Doest</a:t>
            </a:r>
            <a:r>
              <a:rPr lang="en-US" sz="2400" dirty="0">
                <a:latin typeface="Verdana" panose="020B0604030504040204" pitchFamily="34" charset="0"/>
                <a:ea typeface="Verdana" panose="020B0604030504040204" pitchFamily="34" charset="0"/>
              </a:rPr>
              <a:t> thou love life?  Then do not squander time, for time is the stuff of which life is made.”</a:t>
            </a:r>
          </a:p>
          <a:p>
            <a:pPr algn="r"/>
            <a:r>
              <a:rPr lang="en-US" dirty="0">
                <a:latin typeface="Verdana" panose="020B0604030504040204" pitchFamily="34" charset="0"/>
                <a:ea typeface="Verdana" panose="020B0604030504040204" pitchFamily="34" charset="0"/>
              </a:rPr>
              <a:t>Benjamin Franklin</a:t>
            </a:r>
          </a:p>
          <a:p>
            <a:pPr algn="ctr"/>
            <a:r>
              <a:rPr lang="en-US" sz="2400" dirty="0">
                <a:latin typeface="Verdana" panose="020B0604030504040204" pitchFamily="34" charset="0"/>
                <a:ea typeface="Verdana" panose="020B0604030504040204" pitchFamily="34" charset="0"/>
              </a:rPr>
              <a:t> </a:t>
            </a:r>
          </a:p>
        </p:txBody>
      </p:sp>
      <p:sp>
        <p:nvSpPr>
          <p:cNvPr id="4" name="TextBox 3">
            <a:extLst>
              <a:ext uri="{FF2B5EF4-FFF2-40B4-BE49-F238E27FC236}">
                <a16:creationId xmlns:a16="http://schemas.microsoft.com/office/drawing/2014/main" id="{2785690A-E4CC-5444-12C6-4984117872DC}"/>
              </a:ext>
            </a:extLst>
          </p:cNvPr>
          <p:cNvSpPr txBox="1"/>
          <p:nvPr/>
        </p:nvSpPr>
        <p:spPr>
          <a:xfrm>
            <a:off x="353961" y="4690397"/>
            <a:ext cx="11484077" cy="1015663"/>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“Time is the most important thing in the world.”</a:t>
            </a:r>
          </a:p>
          <a:p>
            <a:pPr algn="r"/>
            <a:r>
              <a:rPr lang="en-US" dirty="0">
                <a:effectLst/>
                <a:latin typeface="Verdana" panose="020B0604030504040204" pitchFamily="34" charset="0"/>
                <a:ea typeface="Verdana" panose="020B0604030504040204" pitchFamily="34" charset="0"/>
                <a:cs typeface="Times New Roman" panose="02020603050405020304" pitchFamily="18" charset="0"/>
              </a:rPr>
              <a:t>Thomas Edison</a:t>
            </a:r>
          </a:p>
          <a:p>
            <a:pPr algn="ct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0346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Most Precious Commodity - Time</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83454" y="1282258"/>
            <a:ext cx="11484077"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Job 7:6</a:t>
            </a:r>
          </a:p>
          <a:p>
            <a:pPr marL="0" marR="0" algn="ctr">
              <a:spcBef>
                <a:spcPts val="0"/>
              </a:spcBef>
              <a:spcAft>
                <a:spcPts val="0"/>
              </a:spcAft>
            </a:pPr>
            <a:r>
              <a:rPr lang="en-US" sz="2400" dirty="0">
                <a:effectLst/>
                <a:latin typeface="Verdana" panose="020B0604030504040204" pitchFamily="34" charset="0"/>
                <a:ea typeface="Calibri" panose="020F0502020204030204" pitchFamily="34" charset="0"/>
                <a:cs typeface="Times New Roman" panose="02020603050405020304" pitchFamily="18" charset="0"/>
              </a:rPr>
              <a:t>"My days are swifter than a weaver's shuttle and are spent without hope. </a:t>
            </a: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57" y="2936046"/>
            <a:ext cx="11484077" cy="1646605"/>
          </a:xfrm>
          <a:prstGeom prst="rect">
            <a:avLst/>
          </a:prstGeom>
          <a:noFill/>
        </p:spPr>
        <p:txBody>
          <a:bodyPr wrap="square" rtlCol="0">
            <a:spAutoFit/>
          </a:bodyPr>
          <a:lstStyle/>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Job 14:1-2</a:t>
            </a:r>
          </a:p>
          <a:p>
            <a:pPr marL="0" marR="0" algn="ctr">
              <a:spcBef>
                <a:spcPts val="300"/>
              </a:spcBef>
              <a:spcAft>
                <a:spcPts val="300"/>
              </a:spcAft>
            </a:pPr>
            <a:r>
              <a:rPr lang="x-none" sz="2400" dirty="0">
                <a:effectLst/>
                <a:latin typeface="Verdana" panose="020B0604030504040204" pitchFamily="34" charset="0"/>
                <a:ea typeface="Verdana" panose="020B0604030504040204" pitchFamily="34" charset="0"/>
                <a:cs typeface="Verdana" panose="020B0604030504040204" pitchFamily="34" charset="0"/>
              </a:rPr>
              <a:t>"Man </a:t>
            </a:r>
            <a:r>
              <a:rPr lang="x-none" sz="2400" i="1" dirty="0">
                <a:effectLst/>
                <a:latin typeface="Verdana" panose="020B0604030504040204" pitchFamily="34" charset="0"/>
                <a:ea typeface="Verdana" panose="020B0604030504040204" pitchFamily="34" charset="0"/>
                <a:cs typeface="Verdana" panose="020B0604030504040204" pitchFamily="34" charset="0"/>
              </a:rPr>
              <a:t>who is</a:t>
            </a:r>
            <a:r>
              <a:rPr lang="x-none" sz="2400" dirty="0">
                <a:effectLst/>
                <a:latin typeface="Verdana" panose="020B0604030504040204" pitchFamily="34" charset="0"/>
                <a:ea typeface="Verdana" panose="020B0604030504040204" pitchFamily="34" charset="0"/>
                <a:cs typeface="Verdana" panose="020B0604030504040204" pitchFamily="34" charset="0"/>
              </a:rPr>
              <a:t> born of woman </a:t>
            </a:r>
            <a:r>
              <a:rPr lang="en-US" sz="2400" dirty="0" err="1">
                <a:effectLst/>
                <a:latin typeface="Verdana" panose="020B0604030504040204" pitchFamily="34" charset="0"/>
                <a:ea typeface="Verdana" panose="020B0604030504040204" pitchFamily="34" charset="0"/>
                <a:cs typeface="Verdana" panose="020B0604030504040204" pitchFamily="34" charset="0"/>
              </a:rPr>
              <a:t>i</a:t>
            </a:r>
            <a:r>
              <a:rPr lang="x-none" sz="2400" dirty="0">
                <a:effectLst/>
                <a:latin typeface="Verdana" panose="020B0604030504040204" pitchFamily="34" charset="0"/>
                <a:ea typeface="Verdana" panose="020B0604030504040204" pitchFamily="34" charset="0"/>
                <a:cs typeface="Verdana" panose="020B0604030504040204" pitchFamily="34" charset="0"/>
              </a:rPr>
              <a:t>s of few days and full of trouble. </a:t>
            </a:r>
            <a:endParaRPr lang="en-US" sz="2400" dirty="0">
              <a:effectLst/>
              <a:latin typeface="Verdana" panose="020B0604030504040204" pitchFamily="34" charset="0"/>
              <a:ea typeface="Verdana" panose="020B0604030504040204" pitchFamily="34" charset="0"/>
              <a:cs typeface="Verdana" panose="020B0604030504040204" pitchFamily="34" charset="0"/>
            </a:endParaRPr>
          </a:p>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He comes forth like a flower and fades away; He flees like a shadow and does not continue. </a:t>
            </a:r>
          </a:p>
        </p:txBody>
      </p:sp>
      <p:sp>
        <p:nvSpPr>
          <p:cNvPr id="5" name="TextBox 4">
            <a:extLst>
              <a:ext uri="{FF2B5EF4-FFF2-40B4-BE49-F238E27FC236}">
                <a16:creationId xmlns:a16="http://schemas.microsoft.com/office/drawing/2014/main" id="{B1184232-B0FB-76D2-F64D-2962FA0565A1}"/>
              </a:ext>
            </a:extLst>
          </p:cNvPr>
          <p:cNvSpPr txBox="1"/>
          <p:nvPr/>
        </p:nvSpPr>
        <p:spPr>
          <a:xfrm>
            <a:off x="353958" y="5036110"/>
            <a:ext cx="11484077" cy="1569660"/>
          </a:xfrm>
          <a:prstGeom prst="rect">
            <a:avLst/>
          </a:prstGeom>
          <a:noFill/>
        </p:spPr>
        <p:txBody>
          <a:bodyPr wrap="square" rtlCol="0">
            <a:spAutoFit/>
          </a:bodyPr>
          <a:lstStyle/>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James 4:14</a:t>
            </a:r>
          </a:p>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whereas you do not know what </a:t>
            </a:r>
            <a:r>
              <a:rPr lang="en-US" sz="2400" i="1" dirty="0">
                <a:effectLst/>
                <a:latin typeface="Verdana" panose="020B0604030504040204" pitchFamily="34" charset="0"/>
                <a:ea typeface="Verdana" panose="020B0604030504040204" pitchFamily="34" charset="0"/>
                <a:cs typeface="Times New Roman" panose="02020603050405020304" pitchFamily="18" charset="0"/>
              </a:rPr>
              <a:t>will happen</a:t>
            </a:r>
            <a:r>
              <a:rPr lang="en-US" sz="2400" dirty="0">
                <a:effectLst/>
                <a:latin typeface="Verdana" panose="020B0604030504040204" pitchFamily="34" charset="0"/>
                <a:ea typeface="Verdana" panose="020B0604030504040204" pitchFamily="34" charset="0"/>
                <a:cs typeface="Times New Roman" panose="02020603050405020304" pitchFamily="18" charset="0"/>
              </a:rPr>
              <a:t> tomorrow. For what </a:t>
            </a:r>
            <a:r>
              <a:rPr lang="en-US" sz="2400" i="1" dirty="0">
                <a:effectLst/>
                <a:latin typeface="Verdana" panose="020B0604030504040204" pitchFamily="34" charset="0"/>
                <a:ea typeface="Verdana" panose="020B0604030504040204" pitchFamily="34" charset="0"/>
                <a:cs typeface="Times New Roman" panose="02020603050405020304" pitchFamily="18" charset="0"/>
              </a:rPr>
              <a:t>is</a:t>
            </a:r>
            <a:r>
              <a:rPr lang="en-US" sz="2400" dirty="0">
                <a:effectLst/>
                <a:latin typeface="Verdana" panose="020B0604030504040204" pitchFamily="34" charset="0"/>
                <a:ea typeface="Verdana" panose="020B0604030504040204" pitchFamily="34" charset="0"/>
                <a:cs typeface="Times New Roman" panose="02020603050405020304" pitchFamily="18" charset="0"/>
              </a:rPr>
              <a:t> your life? It is even a vapor that appears for a little time and then vanishes away. </a:t>
            </a:r>
          </a:p>
        </p:txBody>
      </p:sp>
    </p:spTree>
    <p:extLst>
      <p:ext uri="{BB962C8B-B14F-4D97-AF65-F5344CB8AC3E}">
        <p14:creationId xmlns:p14="http://schemas.microsoft.com/office/powerpoint/2010/main" val="1917552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Most Precious Commodity - Time</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83454" y="1282258"/>
            <a:ext cx="11484077" cy="830997"/>
          </a:xfrm>
          <a:prstGeom prst="rect">
            <a:avLst/>
          </a:prstGeom>
          <a:noFill/>
        </p:spPr>
        <p:txBody>
          <a:bodyPr wrap="square" rtlCol="0">
            <a:spAutoFit/>
          </a:bodyPr>
          <a:lstStyle/>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1 Corinthians 7:29</a:t>
            </a:r>
          </a:p>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But this I say, brethren, the time </a:t>
            </a:r>
            <a:r>
              <a:rPr lang="en-US" sz="2400" i="1" dirty="0">
                <a:effectLst/>
                <a:latin typeface="Verdana" panose="020B0604030504040204" pitchFamily="34" charset="0"/>
                <a:ea typeface="Verdana" panose="020B0604030504040204" pitchFamily="34" charset="0"/>
                <a:cs typeface="Times New Roman" panose="02020603050405020304" pitchFamily="18" charset="0"/>
              </a:rPr>
              <a:t>is</a:t>
            </a:r>
            <a:r>
              <a:rPr lang="en-US" sz="2400" dirty="0">
                <a:effectLst/>
                <a:latin typeface="Verdana" panose="020B0604030504040204" pitchFamily="34" charset="0"/>
                <a:ea typeface="Verdana" panose="020B0604030504040204" pitchFamily="34" charset="0"/>
                <a:cs typeface="Times New Roman" panose="02020603050405020304" pitchFamily="18" charset="0"/>
              </a:rPr>
              <a:t> short, ...</a:t>
            </a:r>
          </a:p>
        </p:txBody>
      </p:sp>
      <p:sp>
        <p:nvSpPr>
          <p:cNvPr id="4" name="TextBox 3">
            <a:extLst>
              <a:ext uri="{FF2B5EF4-FFF2-40B4-BE49-F238E27FC236}">
                <a16:creationId xmlns:a16="http://schemas.microsoft.com/office/drawing/2014/main" id="{2785690A-E4CC-5444-12C6-4984117872DC}"/>
              </a:ext>
            </a:extLst>
          </p:cNvPr>
          <p:cNvSpPr txBox="1"/>
          <p:nvPr/>
        </p:nvSpPr>
        <p:spPr>
          <a:xfrm>
            <a:off x="353957" y="2936046"/>
            <a:ext cx="11484077" cy="1200329"/>
          </a:xfrm>
          <a:prstGeom prst="rect">
            <a:avLst/>
          </a:prstGeom>
          <a:noFill/>
        </p:spPr>
        <p:txBody>
          <a:bodyPr wrap="square" rtlCol="0">
            <a:spAutoFit/>
          </a:bodyPr>
          <a:lstStyle/>
          <a:p>
            <a:pPr algn="ctr"/>
            <a:r>
              <a:rPr lang="en-US" dirty="0">
                <a:latin typeface="Verdana" panose="020B0604030504040204" pitchFamily="34" charset="0"/>
                <a:ea typeface="Calibri" panose="020F0502020204030204" pitchFamily="34" charset="0"/>
                <a:cs typeface="Times New Roman" panose="02020603050405020304" pitchFamily="18" charset="0"/>
              </a:rPr>
              <a:t> </a:t>
            </a:r>
            <a:r>
              <a:rPr lang="en-US" sz="2400" dirty="0">
                <a:latin typeface="Verdana" panose="020B0604030504040204" pitchFamily="34" charset="0"/>
                <a:ea typeface="Calibri" panose="020F0502020204030204" pitchFamily="34" charset="0"/>
                <a:cs typeface="Times New Roman" panose="02020603050405020304" pitchFamily="18" charset="0"/>
              </a:rPr>
              <a:t>Genesis 8:22</a:t>
            </a:r>
            <a:br>
              <a:rPr lang="en-US" sz="2400" dirty="0">
                <a:latin typeface="Verdana" panose="020B0604030504040204" pitchFamily="34" charset="0"/>
                <a:ea typeface="Calibri" panose="020F0502020204030204" pitchFamily="34" charset="0"/>
                <a:cs typeface="Times New Roman" panose="02020603050405020304" pitchFamily="18" charset="0"/>
              </a:rPr>
            </a:br>
            <a:r>
              <a:rPr lang="en-US" sz="2400" dirty="0">
                <a:latin typeface="Verdana" panose="020B0604030504040204" pitchFamily="34" charset="0"/>
                <a:ea typeface="Calibri" panose="020F0502020204030204" pitchFamily="34" charset="0"/>
                <a:cs typeface="Times New Roman" panose="02020603050405020304" pitchFamily="18" charset="0"/>
              </a:rPr>
              <a:t>"While the earth remains, Seedtime and harvest, Cold and heat, Winter and summer, And day and night Shall not cease."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184232-B0FB-76D2-F64D-2962FA0565A1}"/>
              </a:ext>
            </a:extLst>
          </p:cNvPr>
          <p:cNvSpPr txBox="1"/>
          <p:nvPr/>
        </p:nvSpPr>
        <p:spPr>
          <a:xfrm>
            <a:off x="353956" y="4790912"/>
            <a:ext cx="11484077" cy="1200329"/>
          </a:xfrm>
          <a:prstGeom prst="rect">
            <a:avLst/>
          </a:prstGeom>
          <a:noFill/>
        </p:spPr>
        <p:txBody>
          <a:bodyPr wrap="square" rtlCol="0">
            <a:spAutoFit/>
          </a:bodyPr>
          <a:lstStyle/>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Acts 17:28</a:t>
            </a:r>
          </a:p>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for in Him we live and move and have our being, as also some of your own poets have said, 'For we are also His offspring.' </a:t>
            </a:r>
          </a:p>
        </p:txBody>
      </p:sp>
    </p:spTree>
    <p:extLst>
      <p:ext uri="{BB962C8B-B14F-4D97-AF65-F5344CB8AC3E}">
        <p14:creationId xmlns:p14="http://schemas.microsoft.com/office/powerpoint/2010/main" val="4233884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Most Precious Commodity - Time</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56" y="1490479"/>
            <a:ext cx="11484077" cy="1200329"/>
          </a:xfrm>
          <a:prstGeom prst="rect">
            <a:avLst/>
          </a:prstGeom>
          <a:noFill/>
        </p:spPr>
        <p:txBody>
          <a:bodyPr wrap="square" rtlCol="0">
            <a:spAutoFit/>
          </a:bodyPr>
          <a:lstStyle/>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2 Samuel 14:14(a)</a:t>
            </a:r>
          </a:p>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For we will surely die and </a:t>
            </a:r>
            <a:r>
              <a:rPr lang="en-US" sz="2400" i="1" dirty="0">
                <a:effectLst/>
                <a:latin typeface="Verdana" panose="020B0604030504040204" pitchFamily="34" charset="0"/>
                <a:ea typeface="Verdana" panose="020B0604030504040204" pitchFamily="34" charset="0"/>
                <a:cs typeface="Times New Roman" panose="02020603050405020304" pitchFamily="18" charset="0"/>
              </a:rPr>
              <a:t>become</a:t>
            </a:r>
            <a:r>
              <a:rPr lang="en-US" sz="2400" dirty="0">
                <a:effectLst/>
                <a:latin typeface="Verdana" panose="020B0604030504040204" pitchFamily="34" charset="0"/>
                <a:ea typeface="Verdana" panose="020B0604030504040204" pitchFamily="34" charset="0"/>
                <a:cs typeface="Times New Roman" panose="02020603050405020304" pitchFamily="18" charset="0"/>
              </a:rPr>
              <a:t> like water spilled on the ground, which cannot be gathered up again. </a:t>
            </a:r>
          </a:p>
        </p:txBody>
      </p:sp>
      <p:sp>
        <p:nvSpPr>
          <p:cNvPr id="4" name="TextBox 3">
            <a:extLst>
              <a:ext uri="{FF2B5EF4-FFF2-40B4-BE49-F238E27FC236}">
                <a16:creationId xmlns:a16="http://schemas.microsoft.com/office/drawing/2014/main" id="{2785690A-E4CC-5444-12C6-4984117872DC}"/>
              </a:ext>
            </a:extLst>
          </p:cNvPr>
          <p:cNvSpPr txBox="1"/>
          <p:nvPr/>
        </p:nvSpPr>
        <p:spPr>
          <a:xfrm>
            <a:off x="353957" y="2936046"/>
            <a:ext cx="11484077" cy="1569660"/>
          </a:xfrm>
          <a:prstGeom prst="rect">
            <a:avLst/>
          </a:prstGeom>
          <a:noFill/>
        </p:spPr>
        <p:txBody>
          <a:bodyPr wrap="square" rtlCol="0">
            <a:spAutoFit/>
          </a:bodyPr>
          <a:lstStyle/>
          <a:p>
            <a:pPr marL="0" marR="0" algn="ctr">
              <a:spcBef>
                <a:spcPts val="0"/>
              </a:spcBef>
              <a:spcAft>
                <a:spcPts val="0"/>
              </a:spcAft>
            </a:pPr>
            <a:r>
              <a:rPr lang="en-US" dirty="0">
                <a:latin typeface="Verdana" panose="020B0604030504040204" pitchFamily="34" charset="0"/>
                <a:ea typeface="Calibri" panose="020F0502020204030204" pitchFamily="34" charset="0"/>
                <a:cs typeface="Times New Roman" panose="02020603050405020304" pitchFamily="18" charset="0"/>
              </a:rPr>
              <a:t> </a:t>
            </a:r>
            <a:r>
              <a:rPr lang="en-US" sz="2400" dirty="0">
                <a:effectLst/>
                <a:latin typeface="Verdana" panose="020B0604030504040204" pitchFamily="34" charset="0"/>
                <a:ea typeface="Verdana" panose="020B0604030504040204" pitchFamily="34" charset="0"/>
                <a:cs typeface="Times New Roman" panose="02020603050405020304" pitchFamily="18" charset="0"/>
              </a:rPr>
              <a:t>Galatians 6:7</a:t>
            </a:r>
          </a:p>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Do not be deceived, God is not mocked; for whatever a man sows, that he will also reap. </a:t>
            </a:r>
          </a:p>
          <a:p>
            <a:pPr algn="ct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184232-B0FB-76D2-F64D-2962FA0565A1}"/>
              </a:ext>
            </a:extLst>
          </p:cNvPr>
          <p:cNvSpPr txBox="1"/>
          <p:nvPr/>
        </p:nvSpPr>
        <p:spPr>
          <a:xfrm>
            <a:off x="353956" y="4790912"/>
            <a:ext cx="11484077" cy="1200329"/>
          </a:xfrm>
          <a:prstGeom prst="rect">
            <a:avLst/>
          </a:prstGeom>
          <a:noFill/>
        </p:spPr>
        <p:txBody>
          <a:bodyPr wrap="square" rtlCol="0">
            <a:spAutoFit/>
          </a:bodyPr>
          <a:lstStyle/>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1 Timothy 3:6</a:t>
            </a:r>
          </a:p>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not a novice, lest being puffed up with pride he fall into the </a:t>
            </a:r>
            <a:r>
              <a:rPr lang="en-US" sz="2400" i="1" dirty="0">
                <a:effectLst/>
                <a:latin typeface="Verdana" panose="020B0604030504040204" pitchFamily="34" charset="0"/>
                <a:ea typeface="Verdana" panose="020B0604030504040204" pitchFamily="34" charset="0"/>
                <a:cs typeface="Times New Roman" panose="02020603050405020304" pitchFamily="18" charset="0"/>
              </a:rPr>
              <a:t>same</a:t>
            </a:r>
            <a:r>
              <a:rPr lang="en-US" sz="2400" dirty="0">
                <a:effectLst/>
                <a:latin typeface="Verdana" panose="020B0604030504040204" pitchFamily="34" charset="0"/>
                <a:ea typeface="Verdana" panose="020B0604030504040204" pitchFamily="34" charset="0"/>
                <a:cs typeface="Times New Roman" panose="02020603050405020304" pitchFamily="18" charset="0"/>
              </a:rPr>
              <a:t> condemnation as the devil. </a:t>
            </a:r>
          </a:p>
        </p:txBody>
      </p:sp>
    </p:spTree>
    <p:extLst>
      <p:ext uri="{BB962C8B-B14F-4D97-AF65-F5344CB8AC3E}">
        <p14:creationId xmlns:p14="http://schemas.microsoft.com/office/powerpoint/2010/main" val="1302683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Most Precious Commodity - Time</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61" y="1782395"/>
            <a:ext cx="11484077" cy="1646605"/>
          </a:xfrm>
          <a:prstGeom prst="rect">
            <a:avLst/>
          </a:prstGeom>
          <a:noFill/>
        </p:spPr>
        <p:txBody>
          <a:bodyPr wrap="square" rtlCol="0">
            <a:spAutoFit/>
          </a:bodyPr>
          <a:lstStyle/>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Job 20:4-5</a:t>
            </a:r>
          </a:p>
          <a:p>
            <a:pPr marL="0" marR="0" algn="ctr">
              <a:spcBef>
                <a:spcPts val="300"/>
              </a:spcBef>
              <a:spcAft>
                <a:spcPts val="300"/>
              </a:spcAft>
            </a:pPr>
            <a:r>
              <a:rPr lang="x-none" sz="2400" dirty="0">
                <a:effectLst/>
                <a:latin typeface="Verdana" panose="020B0604030504040204" pitchFamily="34" charset="0"/>
                <a:ea typeface="Verdana" panose="020B0604030504040204" pitchFamily="34" charset="0"/>
                <a:cs typeface="Verdana" panose="020B0604030504040204" pitchFamily="34" charset="0"/>
              </a:rPr>
              <a:t>"Do you </a:t>
            </a:r>
            <a:r>
              <a:rPr lang="x-none" sz="2400" i="1" dirty="0">
                <a:effectLst/>
                <a:latin typeface="Verdana" panose="020B0604030504040204" pitchFamily="34" charset="0"/>
                <a:ea typeface="Verdana" panose="020B0604030504040204" pitchFamily="34" charset="0"/>
                <a:cs typeface="Verdana" panose="020B0604030504040204" pitchFamily="34" charset="0"/>
              </a:rPr>
              <a:t>not</a:t>
            </a:r>
            <a:r>
              <a:rPr lang="x-none" sz="2400" dirty="0">
                <a:effectLst/>
                <a:latin typeface="Verdana" panose="020B0604030504040204" pitchFamily="34" charset="0"/>
                <a:ea typeface="Verdana" panose="020B0604030504040204" pitchFamily="34" charset="0"/>
                <a:cs typeface="Verdana" panose="020B0604030504040204" pitchFamily="34" charset="0"/>
              </a:rPr>
              <a:t> know this of old, Since man was placed on earth, </a:t>
            </a:r>
            <a:endParaRPr lang="en-US" sz="2400" dirty="0">
              <a:effectLst/>
              <a:latin typeface="Verdana" panose="020B0604030504040204" pitchFamily="34" charset="0"/>
              <a:ea typeface="Verdana" panose="020B0604030504040204" pitchFamily="34" charset="0"/>
              <a:cs typeface="Verdana" panose="020B0604030504040204" pitchFamily="34" charset="0"/>
            </a:endParaRPr>
          </a:p>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That the triumphing of the wicked is short, And the joy of the hypocrite is </a:t>
            </a:r>
            <a:r>
              <a:rPr lang="en-US" sz="2400" i="1" dirty="0">
                <a:effectLst/>
                <a:latin typeface="Verdana" panose="020B0604030504040204" pitchFamily="34" charset="0"/>
                <a:ea typeface="Verdana" panose="020B0604030504040204" pitchFamily="34" charset="0"/>
                <a:cs typeface="Times New Roman" panose="02020603050405020304" pitchFamily="18" charset="0"/>
              </a:rPr>
              <a:t>but</a:t>
            </a:r>
            <a:r>
              <a:rPr lang="en-US" sz="2400" dirty="0">
                <a:effectLst/>
                <a:latin typeface="Verdana" panose="020B0604030504040204" pitchFamily="34" charset="0"/>
                <a:ea typeface="Verdana" panose="020B0604030504040204" pitchFamily="34" charset="0"/>
                <a:cs typeface="Times New Roman" panose="02020603050405020304" pitchFamily="18" charset="0"/>
              </a:rPr>
              <a:t> for a moment? </a:t>
            </a:r>
          </a:p>
        </p:txBody>
      </p:sp>
      <p:sp>
        <p:nvSpPr>
          <p:cNvPr id="4" name="TextBox 3">
            <a:extLst>
              <a:ext uri="{FF2B5EF4-FFF2-40B4-BE49-F238E27FC236}">
                <a16:creationId xmlns:a16="http://schemas.microsoft.com/office/drawing/2014/main" id="{2785690A-E4CC-5444-12C6-4984117872DC}"/>
              </a:ext>
            </a:extLst>
          </p:cNvPr>
          <p:cNvSpPr txBox="1"/>
          <p:nvPr/>
        </p:nvSpPr>
        <p:spPr>
          <a:xfrm>
            <a:off x="422782" y="4155246"/>
            <a:ext cx="11484077" cy="1569660"/>
          </a:xfrm>
          <a:prstGeom prst="rect">
            <a:avLst/>
          </a:prstGeom>
          <a:noFill/>
        </p:spPr>
        <p:txBody>
          <a:bodyPr wrap="square" rtlCol="0">
            <a:spAutoFit/>
          </a:bodyPr>
          <a:lstStyle/>
          <a:p>
            <a:pPr marL="0" marR="0" algn="ctr">
              <a:spcBef>
                <a:spcPts val="0"/>
              </a:spcBef>
              <a:spcAft>
                <a:spcPts val="0"/>
              </a:spcAft>
            </a:pPr>
            <a:r>
              <a:rPr lang="en-US" dirty="0">
                <a:latin typeface="Verdana" panose="020B0604030504040204" pitchFamily="34" charset="0"/>
                <a:ea typeface="Calibri" panose="020F0502020204030204" pitchFamily="34" charset="0"/>
                <a:cs typeface="Times New Roman" panose="02020603050405020304" pitchFamily="18" charset="0"/>
              </a:rPr>
              <a:t> </a:t>
            </a:r>
            <a:r>
              <a:rPr lang="en-US" sz="2400" dirty="0">
                <a:effectLst/>
                <a:latin typeface="Verdana" panose="020B0604030504040204" pitchFamily="34" charset="0"/>
                <a:ea typeface="Verdana" panose="020B0604030504040204" pitchFamily="34" charset="0"/>
                <a:cs typeface="Times New Roman" panose="02020603050405020304" pitchFamily="18" charset="0"/>
              </a:rPr>
              <a:t>Psalm 92:7</a:t>
            </a:r>
          </a:p>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When the wicked spring up like grass, And when all the workers of iniquity flourish, </a:t>
            </a:r>
            <a:r>
              <a:rPr lang="en-US" sz="2400" i="1" dirty="0">
                <a:effectLst/>
                <a:latin typeface="Verdana" panose="020B0604030504040204" pitchFamily="34" charset="0"/>
                <a:ea typeface="Verdana" panose="020B0604030504040204" pitchFamily="34" charset="0"/>
                <a:cs typeface="Times New Roman" panose="02020603050405020304" pitchFamily="18" charset="0"/>
              </a:rPr>
              <a:t>It is</a:t>
            </a:r>
            <a:r>
              <a:rPr lang="en-US" sz="2400" dirty="0">
                <a:effectLst/>
                <a:latin typeface="Verdana" panose="020B0604030504040204" pitchFamily="34" charset="0"/>
                <a:ea typeface="Verdana" panose="020B0604030504040204" pitchFamily="34" charset="0"/>
                <a:cs typeface="Times New Roman" panose="02020603050405020304" pitchFamily="18" charset="0"/>
              </a:rPr>
              <a:t> that they may be destroyed forever. </a:t>
            </a:r>
          </a:p>
          <a:p>
            <a:pPr algn="ct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8455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Most Precious Commodity - Time</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59" y="1246703"/>
            <a:ext cx="11484077" cy="1846659"/>
          </a:xfrm>
          <a:prstGeom prst="rect">
            <a:avLst/>
          </a:prstGeom>
          <a:noFill/>
        </p:spPr>
        <p:txBody>
          <a:bodyPr wrap="square" rtlCol="0">
            <a:spAutoFit/>
          </a:bodyPr>
          <a:lstStyle/>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Numbers 31:16</a:t>
            </a:r>
          </a:p>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Look, these </a:t>
            </a:r>
            <a:r>
              <a:rPr lang="en-US" sz="2400" i="1" dirty="0">
                <a:effectLst/>
                <a:latin typeface="Verdana" panose="020B0604030504040204" pitchFamily="34" charset="0"/>
                <a:ea typeface="Verdana" panose="020B0604030504040204" pitchFamily="34" charset="0"/>
                <a:cs typeface="Times New Roman" panose="02020603050405020304" pitchFamily="18" charset="0"/>
              </a:rPr>
              <a:t>women</a:t>
            </a:r>
            <a:r>
              <a:rPr lang="en-US" sz="2400" dirty="0">
                <a:effectLst/>
                <a:latin typeface="Verdana" panose="020B0604030504040204" pitchFamily="34" charset="0"/>
                <a:ea typeface="Verdana" panose="020B0604030504040204" pitchFamily="34" charset="0"/>
                <a:cs typeface="Times New Roman" panose="02020603050405020304" pitchFamily="18" charset="0"/>
              </a:rPr>
              <a:t> caused the children of Israel, through the counsel of Balaam, to trespass against the LORD in the incident of </a:t>
            </a:r>
            <a:r>
              <a:rPr lang="en-US" sz="2400" dirty="0" err="1">
                <a:effectLst/>
                <a:latin typeface="Verdana" panose="020B0604030504040204" pitchFamily="34" charset="0"/>
                <a:ea typeface="Verdana" panose="020B0604030504040204" pitchFamily="34" charset="0"/>
                <a:cs typeface="Times New Roman" panose="02020603050405020304" pitchFamily="18" charset="0"/>
              </a:rPr>
              <a:t>Peor</a:t>
            </a:r>
            <a:r>
              <a:rPr lang="en-US" sz="2400" dirty="0">
                <a:effectLst/>
                <a:latin typeface="Verdana" panose="020B0604030504040204" pitchFamily="34" charset="0"/>
                <a:ea typeface="Verdana" panose="020B0604030504040204" pitchFamily="34" charset="0"/>
                <a:cs typeface="Times New Roman" panose="02020603050405020304" pitchFamily="18" charset="0"/>
              </a:rPr>
              <a:t>, and there was a plague among the congregation of the LORD. </a:t>
            </a:r>
          </a:p>
          <a:p>
            <a:pPr marL="0" marR="0">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60" y="3093362"/>
            <a:ext cx="11484077" cy="1938992"/>
          </a:xfrm>
          <a:prstGeom prst="rect">
            <a:avLst/>
          </a:prstGeom>
          <a:noFill/>
        </p:spPr>
        <p:txBody>
          <a:bodyPr wrap="square" rtlCol="0">
            <a:spAutoFit/>
          </a:bodyPr>
          <a:lstStyle/>
          <a:p>
            <a:pPr marL="0" marR="0" algn="ctr">
              <a:spcBef>
                <a:spcPts val="0"/>
              </a:spcBef>
              <a:spcAft>
                <a:spcPts val="0"/>
              </a:spcAft>
            </a:pPr>
            <a:r>
              <a:rPr lang="en-US" dirty="0">
                <a:latin typeface="Verdana" panose="020B0604030504040204" pitchFamily="34" charset="0"/>
                <a:ea typeface="Calibri" panose="020F0502020204030204" pitchFamily="34" charset="0"/>
                <a:cs typeface="Times New Roman" panose="02020603050405020304" pitchFamily="18" charset="0"/>
              </a:rPr>
              <a:t> </a:t>
            </a:r>
            <a:r>
              <a:rPr lang="en-US" sz="2400" dirty="0">
                <a:effectLst/>
                <a:latin typeface="Verdana" panose="020B0604030504040204" pitchFamily="34" charset="0"/>
                <a:ea typeface="Verdana" panose="020B0604030504040204" pitchFamily="34" charset="0"/>
                <a:cs typeface="Times New Roman" panose="02020603050405020304" pitchFamily="18" charset="0"/>
              </a:rPr>
              <a:t>Revelation 2:14</a:t>
            </a:r>
          </a:p>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But I have a few things against you, because you have there those who hold the doctrine of Balaam, who taught </a:t>
            </a:r>
            <a:r>
              <a:rPr lang="en-US" sz="2400" dirty="0" err="1">
                <a:effectLst/>
                <a:latin typeface="Verdana" panose="020B0604030504040204" pitchFamily="34" charset="0"/>
                <a:ea typeface="Verdana" panose="020B0604030504040204" pitchFamily="34" charset="0"/>
                <a:cs typeface="Times New Roman" panose="02020603050405020304" pitchFamily="18" charset="0"/>
              </a:rPr>
              <a:t>Balak</a:t>
            </a:r>
            <a:r>
              <a:rPr lang="en-US" sz="2400" dirty="0">
                <a:effectLst/>
                <a:latin typeface="Verdana" panose="020B0604030504040204" pitchFamily="34" charset="0"/>
                <a:ea typeface="Verdana" panose="020B0604030504040204" pitchFamily="34" charset="0"/>
                <a:cs typeface="Times New Roman" panose="02020603050405020304" pitchFamily="18" charset="0"/>
              </a:rPr>
              <a:t> to put a stumbling block before the children of Israel, to eat things sacrificed to idols, and to commit sexual immorality.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CE67DB9-3B51-BE9D-C492-FFCD6267361A}"/>
              </a:ext>
            </a:extLst>
          </p:cNvPr>
          <p:cNvSpPr txBox="1"/>
          <p:nvPr/>
        </p:nvSpPr>
        <p:spPr>
          <a:xfrm>
            <a:off x="353959" y="5149665"/>
            <a:ext cx="11484077" cy="1569660"/>
          </a:xfrm>
          <a:prstGeom prst="rect">
            <a:avLst/>
          </a:prstGeom>
          <a:noFill/>
        </p:spPr>
        <p:txBody>
          <a:bodyPr wrap="square" rtlCol="0">
            <a:spAutoFit/>
          </a:bodyPr>
          <a:lstStyle/>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Numbers 31:8 </a:t>
            </a:r>
          </a:p>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They killed the kings of Midian with </a:t>
            </a:r>
            <a:r>
              <a:rPr lang="en-US" sz="2400" i="1" dirty="0">
                <a:effectLst/>
                <a:latin typeface="Verdana" panose="020B0604030504040204" pitchFamily="34" charset="0"/>
                <a:ea typeface="Verdana" panose="020B0604030504040204" pitchFamily="34" charset="0"/>
                <a:cs typeface="Times New Roman" panose="02020603050405020304" pitchFamily="18" charset="0"/>
              </a:rPr>
              <a:t>the rest of</a:t>
            </a:r>
            <a:r>
              <a:rPr lang="en-US" sz="2400" dirty="0">
                <a:effectLst/>
                <a:latin typeface="Verdana" panose="020B0604030504040204" pitchFamily="34" charset="0"/>
                <a:ea typeface="Verdana" panose="020B0604030504040204" pitchFamily="34" charset="0"/>
                <a:cs typeface="Times New Roman" panose="02020603050405020304" pitchFamily="18" charset="0"/>
              </a:rPr>
              <a:t> those who were killed—</a:t>
            </a:r>
            <a:r>
              <a:rPr lang="en-US" sz="2400" dirty="0" err="1">
                <a:effectLst/>
                <a:latin typeface="Verdana" panose="020B0604030504040204" pitchFamily="34" charset="0"/>
                <a:ea typeface="Verdana" panose="020B0604030504040204" pitchFamily="34" charset="0"/>
                <a:cs typeface="Times New Roman" panose="02020603050405020304" pitchFamily="18" charset="0"/>
              </a:rPr>
              <a:t>Evi</a:t>
            </a:r>
            <a:r>
              <a:rPr lang="en-US" sz="2400" dirty="0">
                <a:effectLst/>
                <a:latin typeface="Verdana" panose="020B0604030504040204" pitchFamily="34" charset="0"/>
                <a:ea typeface="Verdana" panose="020B0604030504040204" pitchFamily="34" charset="0"/>
                <a:cs typeface="Times New Roman" panose="02020603050405020304" pitchFamily="18" charset="0"/>
              </a:rPr>
              <a:t>, </a:t>
            </a:r>
            <a:r>
              <a:rPr lang="en-US" sz="2400" dirty="0" err="1">
                <a:effectLst/>
                <a:latin typeface="Verdana" panose="020B0604030504040204" pitchFamily="34" charset="0"/>
                <a:ea typeface="Verdana" panose="020B0604030504040204" pitchFamily="34" charset="0"/>
                <a:cs typeface="Times New Roman" panose="02020603050405020304" pitchFamily="18" charset="0"/>
              </a:rPr>
              <a:t>Rekem</a:t>
            </a:r>
            <a:r>
              <a:rPr lang="en-US" sz="2400" dirty="0">
                <a:effectLst/>
                <a:latin typeface="Verdana" panose="020B0604030504040204" pitchFamily="34" charset="0"/>
                <a:ea typeface="Verdana" panose="020B0604030504040204" pitchFamily="34" charset="0"/>
                <a:cs typeface="Times New Roman" panose="02020603050405020304" pitchFamily="18" charset="0"/>
              </a:rPr>
              <a:t>, Zur, Hur, and Reba, the five kings of Midian. </a:t>
            </a:r>
            <a:r>
              <a:rPr lang="en-US" sz="2400" dirty="0">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Balaam the son of </a:t>
            </a:r>
            <a:r>
              <a:rPr lang="en-US" sz="2400" dirty="0" err="1">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Beor</a:t>
            </a:r>
            <a:r>
              <a:rPr lang="en-US" sz="2400" dirty="0">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 they also killed with the sword. </a:t>
            </a:r>
          </a:p>
        </p:txBody>
      </p:sp>
    </p:spTree>
    <p:extLst>
      <p:ext uri="{BB962C8B-B14F-4D97-AF65-F5344CB8AC3E}">
        <p14:creationId xmlns:p14="http://schemas.microsoft.com/office/powerpoint/2010/main" val="1968269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The Most Precious Commodity - Time</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58" y="1246703"/>
            <a:ext cx="11484077" cy="1107996"/>
          </a:xfrm>
          <a:prstGeom prst="rect">
            <a:avLst/>
          </a:prstGeom>
          <a:noFill/>
        </p:spPr>
        <p:txBody>
          <a:bodyPr wrap="square" rtlCol="0">
            <a:spAutoFit/>
          </a:bodyPr>
          <a:lstStyle/>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Psalm 90:12</a:t>
            </a:r>
          </a:p>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So teach </a:t>
            </a:r>
            <a:r>
              <a:rPr lang="en-US" sz="2400" i="1" dirty="0">
                <a:effectLst/>
                <a:latin typeface="Verdana" panose="020B0604030504040204" pitchFamily="34" charset="0"/>
                <a:ea typeface="Verdana" panose="020B0604030504040204" pitchFamily="34" charset="0"/>
                <a:cs typeface="Times New Roman" panose="02020603050405020304" pitchFamily="18" charset="0"/>
              </a:rPr>
              <a:t>us</a:t>
            </a:r>
            <a:r>
              <a:rPr lang="en-US" sz="2400" dirty="0">
                <a:effectLst/>
                <a:latin typeface="Verdana" panose="020B0604030504040204" pitchFamily="34" charset="0"/>
                <a:ea typeface="Verdana" panose="020B0604030504040204" pitchFamily="34" charset="0"/>
                <a:cs typeface="Times New Roman" panose="02020603050405020304" pitchFamily="18" charset="0"/>
              </a:rPr>
              <a:t> to number our days, That we may gain a heart of wisdom. </a:t>
            </a:r>
          </a:p>
          <a:p>
            <a:pPr marL="0" marR="0">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58" y="2354699"/>
            <a:ext cx="11484077" cy="830997"/>
          </a:xfrm>
          <a:prstGeom prst="rect">
            <a:avLst/>
          </a:prstGeom>
          <a:noFill/>
        </p:spPr>
        <p:txBody>
          <a:bodyPr wrap="square" rtlCol="0">
            <a:spAutoFit/>
          </a:bodyPr>
          <a:lstStyle/>
          <a:p>
            <a:pPr marL="0" marR="0" algn="ctr">
              <a:spcBef>
                <a:spcPts val="0"/>
              </a:spcBef>
              <a:spcAft>
                <a:spcPts val="0"/>
              </a:spcAft>
            </a:pPr>
            <a:r>
              <a:rPr lang="en-US" dirty="0">
                <a:latin typeface="Verdana" panose="020B0604030504040204" pitchFamily="34" charset="0"/>
                <a:ea typeface="Calibri" panose="020F0502020204030204" pitchFamily="34" charset="0"/>
                <a:cs typeface="Times New Roman" panose="02020603050405020304" pitchFamily="18" charset="0"/>
              </a:rPr>
              <a:t> </a:t>
            </a:r>
            <a:r>
              <a:rPr lang="en-US" sz="2400" dirty="0">
                <a:effectLst/>
                <a:latin typeface="Verdana" panose="020B0604030504040204" pitchFamily="34" charset="0"/>
                <a:ea typeface="Verdana" panose="020B0604030504040204" pitchFamily="34" charset="0"/>
                <a:cs typeface="Times New Roman" panose="02020603050405020304" pitchFamily="18" charset="0"/>
              </a:rPr>
              <a:t>Ephesians 5:16</a:t>
            </a:r>
          </a:p>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redeeming the time, because the days are evil.</a:t>
            </a:r>
          </a:p>
        </p:txBody>
      </p:sp>
      <p:sp>
        <p:nvSpPr>
          <p:cNvPr id="5" name="TextBox 4">
            <a:extLst>
              <a:ext uri="{FF2B5EF4-FFF2-40B4-BE49-F238E27FC236}">
                <a16:creationId xmlns:a16="http://schemas.microsoft.com/office/drawing/2014/main" id="{7CE67DB9-3B51-BE9D-C492-FFCD6267361A}"/>
              </a:ext>
            </a:extLst>
          </p:cNvPr>
          <p:cNvSpPr txBox="1"/>
          <p:nvPr/>
        </p:nvSpPr>
        <p:spPr>
          <a:xfrm>
            <a:off x="353958" y="3462695"/>
            <a:ext cx="11484077" cy="1200329"/>
          </a:xfrm>
          <a:prstGeom prst="rect">
            <a:avLst/>
          </a:prstGeom>
          <a:noFill/>
        </p:spPr>
        <p:txBody>
          <a:bodyPr wrap="square" rtlCol="0">
            <a:spAutoFit/>
          </a:bodyPr>
          <a:lstStyle/>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Psalm 39:4</a:t>
            </a:r>
          </a:p>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"LORD, make me to know my end, And what </a:t>
            </a:r>
            <a:r>
              <a:rPr lang="en-US" sz="2400" i="1" dirty="0">
                <a:effectLst/>
                <a:latin typeface="Verdana" panose="020B0604030504040204" pitchFamily="34" charset="0"/>
                <a:ea typeface="Verdana" panose="020B0604030504040204" pitchFamily="34" charset="0"/>
                <a:cs typeface="Times New Roman" panose="02020603050405020304" pitchFamily="18" charset="0"/>
              </a:rPr>
              <a:t>is</a:t>
            </a:r>
            <a:r>
              <a:rPr lang="en-US" sz="2400" dirty="0">
                <a:effectLst/>
                <a:latin typeface="Verdana" panose="020B0604030504040204" pitchFamily="34" charset="0"/>
                <a:ea typeface="Verdana" panose="020B0604030504040204" pitchFamily="34" charset="0"/>
                <a:cs typeface="Times New Roman" panose="02020603050405020304" pitchFamily="18" charset="0"/>
              </a:rPr>
              <a:t> the measure of my days, </a:t>
            </a:r>
            <a:r>
              <a:rPr lang="en-US" sz="2400" i="1" dirty="0">
                <a:effectLst/>
                <a:latin typeface="Verdana" panose="020B0604030504040204" pitchFamily="34" charset="0"/>
                <a:ea typeface="Verdana" panose="020B0604030504040204" pitchFamily="34" charset="0"/>
                <a:cs typeface="Times New Roman" panose="02020603050405020304" pitchFamily="18" charset="0"/>
              </a:rPr>
              <a:t>That</a:t>
            </a:r>
            <a:r>
              <a:rPr lang="en-US" sz="2400" dirty="0">
                <a:effectLst/>
                <a:latin typeface="Verdana" panose="020B0604030504040204" pitchFamily="34" charset="0"/>
                <a:ea typeface="Verdana" panose="020B0604030504040204" pitchFamily="34" charset="0"/>
                <a:cs typeface="Times New Roman" panose="02020603050405020304" pitchFamily="18" charset="0"/>
              </a:rPr>
              <a:t> I may know how frail I </a:t>
            </a:r>
            <a:r>
              <a:rPr lang="en-US" sz="2400" i="1" dirty="0">
                <a:effectLst/>
                <a:latin typeface="Verdana" panose="020B0604030504040204" pitchFamily="34" charset="0"/>
                <a:ea typeface="Verdana" panose="020B0604030504040204" pitchFamily="34" charset="0"/>
                <a:cs typeface="Times New Roman" panose="02020603050405020304" pitchFamily="18" charset="0"/>
              </a:rPr>
              <a:t>am.</a:t>
            </a:r>
            <a:r>
              <a:rPr lang="en-US" sz="2400" dirty="0">
                <a:effectLst/>
                <a:latin typeface="Verdana" panose="020B0604030504040204" pitchFamily="34" charset="0"/>
                <a:ea typeface="Verdana" panose="020B0604030504040204" pitchFamily="34" charset="0"/>
                <a:cs typeface="Times New Roman" panose="02020603050405020304" pitchFamily="18" charset="0"/>
              </a:rPr>
              <a:t> </a:t>
            </a:r>
          </a:p>
        </p:txBody>
      </p:sp>
      <p:sp>
        <p:nvSpPr>
          <p:cNvPr id="6" name="TextBox 5">
            <a:extLst>
              <a:ext uri="{FF2B5EF4-FFF2-40B4-BE49-F238E27FC236}">
                <a16:creationId xmlns:a16="http://schemas.microsoft.com/office/drawing/2014/main" id="{CBD22631-1AB5-D8DC-F20E-D30561E03A73}"/>
              </a:ext>
            </a:extLst>
          </p:cNvPr>
          <p:cNvSpPr txBox="1"/>
          <p:nvPr/>
        </p:nvSpPr>
        <p:spPr>
          <a:xfrm>
            <a:off x="358878" y="5040771"/>
            <a:ext cx="11484077" cy="1477328"/>
          </a:xfrm>
          <a:prstGeom prst="rect">
            <a:avLst/>
          </a:prstGeom>
          <a:noFill/>
        </p:spPr>
        <p:txBody>
          <a:bodyPr wrap="square" rtlCol="0">
            <a:spAutoFit/>
          </a:bodyPr>
          <a:lstStyle/>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John 9:4</a:t>
            </a:r>
          </a:p>
          <a:p>
            <a:pPr marL="0" marR="0" algn="ct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I must work the works of Him who sent Me while it is day; </a:t>
            </a:r>
            <a:r>
              <a:rPr lang="en-US" sz="2400" i="1" dirty="0">
                <a:effectLst/>
                <a:latin typeface="Verdana" panose="020B0604030504040204" pitchFamily="34" charset="0"/>
                <a:ea typeface="Verdana" panose="020B0604030504040204" pitchFamily="34" charset="0"/>
                <a:cs typeface="Times New Roman" panose="02020603050405020304" pitchFamily="18" charset="0"/>
              </a:rPr>
              <a:t>the</a:t>
            </a:r>
            <a:r>
              <a:rPr lang="en-US" sz="2400" dirty="0">
                <a:effectLst/>
                <a:latin typeface="Verdana" panose="020B0604030504040204" pitchFamily="34" charset="0"/>
                <a:ea typeface="Verdana" panose="020B0604030504040204" pitchFamily="34" charset="0"/>
                <a:cs typeface="Times New Roman" panose="02020603050405020304" pitchFamily="18" charset="0"/>
              </a:rPr>
              <a:t> night is coming when no one can work. </a:t>
            </a:r>
          </a:p>
          <a:p>
            <a:pPr marL="0" marR="0">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2054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AccentBoxVTI">
  <a:themeElements>
    <a:clrScheme name="AnalogousFromDarkSeedLeftStep">
      <a:dk1>
        <a:srgbClr val="000000"/>
      </a:dk1>
      <a:lt1>
        <a:srgbClr val="FFFFFF"/>
      </a:lt1>
      <a:dk2>
        <a:srgbClr val="1C2831"/>
      </a:dk2>
      <a:lt2>
        <a:srgbClr val="F0F3F1"/>
      </a:lt2>
      <a:accent1>
        <a:srgbClr val="C34DB7"/>
      </a:accent1>
      <a:accent2>
        <a:srgbClr val="8C3BB1"/>
      </a:accent2>
      <a:accent3>
        <a:srgbClr val="6D4DC3"/>
      </a:accent3>
      <a:accent4>
        <a:srgbClr val="3F50B3"/>
      </a:accent4>
      <a:accent5>
        <a:srgbClr val="4D90C3"/>
      </a:accent5>
      <a:accent6>
        <a:srgbClr val="3BAFB1"/>
      </a:accent6>
      <a:hlink>
        <a:srgbClr val="3F72BF"/>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2091</TotalTime>
  <Words>1253</Words>
  <Application>Microsoft Office PowerPoint</Application>
  <PresentationFormat>Widescreen</PresentationFormat>
  <Paragraphs>108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Freestyle Script</vt:lpstr>
      <vt:lpstr>Neue Haas Grotesk Text Pro</vt:lpstr>
      <vt:lpstr>Verdana</vt:lpstr>
      <vt:lpstr>AccentBoxVTI</vt:lpstr>
      <vt:lpstr>Spiritual Maturity &amp; Stewardship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STEWARDSHIP</dc:title>
  <dc:creator>Richard Watson</dc:creator>
  <cp:lastModifiedBy>Richard Watson</cp:lastModifiedBy>
  <cp:revision>3</cp:revision>
  <dcterms:created xsi:type="dcterms:W3CDTF">2024-05-31T20:52:09Z</dcterms:created>
  <dcterms:modified xsi:type="dcterms:W3CDTF">2024-06-27T07:56:50Z</dcterms:modified>
</cp:coreProperties>
</file>