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030" r:id="rId3"/>
    <p:sldId id="1944" r:id="rId4"/>
    <p:sldId id="2013" r:id="rId5"/>
    <p:sldId id="1973" r:id="rId6"/>
    <p:sldId id="2040" r:id="rId7"/>
    <p:sldId id="2014" r:id="rId8"/>
    <p:sldId id="2006" r:id="rId9"/>
    <p:sldId id="2055" r:id="rId10"/>
    <p:sldId id="1809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18" y="96"/>
      </p:cViewPr>
      <p:guideLst>
        <p:guide orient="horz" pos="2184"/>
        <p:guide pos="386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77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3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Heaven’s Secret Service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04986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/>
              <a:t>Hebrews 1:13-14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Becoming an Heir of Salvation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61033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Background of This Sermon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night’s news has brought to the front about the Secret Service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 try to see a sermon in everything I see”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what you saw—at least ten agents at the car and many others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had one task, protect the President at all cost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he left the stage five agents surrounded him, with lifted arms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secret, we almost did not see them before the shots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servants, giving all they had to their one task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you aware that there are other secret servants—look at the text</a:t>
            </a:r>
          </a:p>
        </p:txBody>
      </p:sp>
    </p:spTree>
    <p:extLst>
      <p:ext uri="{BB962C8B-B14F-4D97-AF65-F5344CB8AC3E}">
        <p14:creationId xmlns:p14="http://schemas.microsoft.com/office/powerpoint/2010/main" val="300314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24635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Text—Heb. 1:13-14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2777" y="1692224"/>
            <a:ext cx="10175966" cy="4698989"/>
          </a:xfrm>
        </p:spPr>
        <p:txBody>
          <a:bodyPr/>
          <a:lstStyle/>
          <a:p>
            <a:pPr marL="50800" marR="0" indent="0" algn="just" rtl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  But to which of the </a:t>
            </a:r>
            <a:r>
              <a:rPr lang="en-US" sz="32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angels</a:t>
            </a: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said he at any time, Sit on my right hand, until I make thine enemies thy footstool? </a:t>
            </a:r>
          </a:p>
          <a:p>
            <a:pPr marL="50800" marR="0" indent="0" algn="just" rtl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14  Are they not all </a:t>
            </a:r>
            <a:r>
              <a:rPr lang="en-US" sz="32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ministering spirits, </a:t>
            </a: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sent forth to minister for them who shall be </a:t>
            </a:r>
            <a:r>
              <a:rPr lang="en-US" sz="32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heirs of salvation</a:t>
            </a: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4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Background of This Sermon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night’s news has brought to the front about the Secret Service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 try to see a sermon in everything I see”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what you saw—at least ten agents at the car and many others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had one task, protect the President at all cost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he left the stage five agents surrounded him, with lifted arms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secret, we almost did not see them before the shots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servants, giving all they had to their one task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you aware that there are other secret servants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you</a:t>
            </a:r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Bible shows in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brief glimpses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about His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angels and YOU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66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God’s Secret Servants for YOU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 or Angels in the O.T.  KJV 117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 or Angels in the N.T.  KVJ 180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 or Angels in the Bible KJV 297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 or Angels in the O.T.   NKJV  114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Angels or Angels in the N.T.  NKJV 180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Angel or Angels in the Bible  NKJV   294</a:t>
            </a:r>
          </a:p>
        </p:txBody>
      </p:sp>
    </p:spTree>
    <p:extLst>
      <p:ext uri="{BB962C8B-B14F-4D97-AF65-F5344CB8AC3E}">
        <p14:creationId xmlns:p14="http://schemas.microsoft.com/office/powerpoint/2010/main" val="327159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Truths May Need Repeating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574657"/>
            <a:ext cx="10975030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this sermon were presented pre-covid sitting outside building 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an apology, but an explanation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Preaching involves teaching things old and new—Matt. 13:52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 algn="just">
              <a:buNone/>
            </a:pP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 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He said to them, "Therefore every scribe instructed concerning the kingdom of heaven is like a householder who brings out of his treasure </a:t>
            </a:r>
            <a:r>
              <a:rPr lang="en-US" sz="24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things new and old</a:t>
            </a:r>
            <a:r>
              <a:rPr lang="en-US" sz="240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4901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Truths May Need Repeating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0" y="1574657"/>
            <a:ext cx="11001155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this sermon were presented pre-covid sitting outside building 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an apology, but an explanation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Preaching involves teaching things old and new—Matt. 13:52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Peter preached truths already known—see 2 Pet. 3:1-2, 17 </a:t>
            </a:r>
          </a:p>
          <a:p>
            <a:pPr marL="50800" marR="0" indent="0" algn="just" rtl="0">
              <a:buNone/>
            </a:pPr>
            <a:r>
              <a:rPr lang="en-US" sz="240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  Beloved, I now write to you this second epistle (in </a:t>
            </a:r>
            <a:r>
              <a:rPr lang="en-US" sz="24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both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which </a:t>
            </a:r>
            <a:r>
              <a:rPr lang="en-US" sz="24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stir up your pure minds by way of reminder), </a:t>
            </a:r>
          </a:p>
          <a:p>
            <a:pPr marL="50800" marR="0" indent="0" algn="just" rtl="0">
              <a:buNone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 that you may be mindful of the words which were spoken before by the holy prophets, and of the commandment of us, the apostles of the Lord and Savior</a:t>
            </a:r>
          </a:p>
          <a:p>
            <a:pPr marL="50800" marR="0" indent="0" algn="just" rtl="0">
              <a:buNone/>
            </a:pP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17  You therefore, beloved, since you </a:t>
            </a:r>
            <a:r>
              <a:rPr lang="en-US" sz="24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this beforehand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beware lest you also fall from your own steadfastness, being led away with the error of the wicked;</a:t>
            </a:r>
            <a:endParaRPr lang="en-US" sz="2400" i="0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74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Truths May Need Repeating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0" y="1574657"/>
            <a:ext cx="11001155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this sermon were presented pre-covid sitting outside building 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an apology, but an explanation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Preaching involves teaching things old and new—Matt. 13:52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Peter preached truths already known—see 2 Pet. 3:1, 17;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1:12-15</a:t>
            </a:r>
          </a:p>
          <a:p>
            <a:pPr marL="50800" marR="0" indent="0" algn="just" rtl="0">
              <a:buNone/>
            </a:pPr>
            <a:r>
              <a:rPr lang="en-US" sz="240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 For this reason I will not be negligent to </a:t>
            </a:r>
            <a:r>
              <a:rPr lang="en-US" sz="240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remind you always of these things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though you know 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are established in the present truth. </a:t>
            </a:r>
          </a:p>
          <a:p>
            <a:pPr marL="50800" marR="0" indent="0" algn="just" rtl="0">
              <a:buNone/>
            </a:pP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13  Yes, I think it is right, as long as I am in this tent, to stir you up by </a:t>
            </a:r>
            <a:r>
              <a:rPr lang="en-US" sz="240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reminding </a:t>
            </a:r>
            <a:r>
              <a:rPr lang="en-US" sz="240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you, </a:t>
            </a:r>
          </a:p>
          <a:p>
            <a:pPr marL="50800" marR="0" indent="0" algn="just" rtl="0">
              <a:buNone/>
            </a:pP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14  knowing that shortly I </a:t>
            </a:r>
            <a:r>
              <a:rPr lang="en-US" sz="24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put off my tent, just as </a:t>
            </a:r>
            <a:r>
              <a:rPr lang="en-US" sz="24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Lord Jesus 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showed me. </a:t>
            </a:r>
          </a:p>
          <a:p>
            <a:pPr marL="50800" marR="0" indent="0" algn="just" rtl="0">
              <a:buNone/>
            </a:pP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15  Moreover I will be careful to ensure that </a:t>
            </a:r>
            <a:r>
              <a:rPr lang="en-US" sz="2400" i="0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always have a reminde</a:t>
            </a:r>
            <a:r>
              <a:rPr lang="en-US" sz="240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of these things after my decease. </a:t>
            </a:r>
          </a:p>
        </p:txBody>
      </p:sp>
    </p:spTree>
    <p:extLst>
      <p:ext uri="{BB962C8B-B14F-4D97-AF65-F5344CB8AC3E}">
        <p14:creationId xmlns:p14="http://schemas.microsoft.com/office/powerpoint/2010/main" val="370905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Truths About Angels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512633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created beings, not eternal—Psa. 148:2, 5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“rank” is a little “higher” than people—Heb. 2:6-7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limited in power—Dan 10:12-13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watch over children Matt. 18:5, 10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work is secret to us. We cannot know how, but they do help us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vital to remember not to go beyond what the text says. They serve us, but only when directly revealed by God has any man know about angels or specific providence.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work is only part of the way God provides for us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14236</TotalTime>
  <Words>911</Words>
  <Application>Microsoft Office PowerPoint</Application>
  <PresentationFormat>Widescreen</PresentationFormat>
  <Paragraphs>71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Heaven’s Secret Service</vt:lpstr>
      <vt:lpstr>Background of This Sermon</vt:lpstr>
      <vt:lpstr>The Text—Heb. 1:13-14</vt:lpstr>
      <vt:lpstr>Background of This Sermon</vt:lpstr>
      <vt:lpstr>God’s Secret Servants for YOU</vt:lpstr>
      <vt:lpstr>Truths May Need Repeating</vt:lpstr>
      <vt:lpstr>Truths May Need Repeating</vt:lpstr>
      <vt:lpstr>Truths May Need Repeating</vt:lpstr>
      <vt:lpstr>Truths About Angels</vt:lpstr>
      <vt:lpstr>Becoming an Heir of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186</cp:revision>
  <cp:lastPrinted>2023-06-18T21:29:09Z</cp:lastPrinted>
  <dcterms:modified xsi:type="dcterms:W3CDTF">2024-07-15T14:44:16Z</dcterms:modified>
</cp:coreProperties>
</file>