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BAA7D-8E67-DF36-CF01-8175A41A3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D5C3B4-9705-E541-2217-A71DF9F0E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B30B3-BA2C-30BF-9595-7B6E51460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0EA2-6C9E-473F-B9CD-B32EF1D1AB9A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01A14-A71E-3D39-4C6F-DE103B1FD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9413B-62B5-1178-7F17-B84D37D02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74CC-CA5F-4C37-BBB0-DDA58558C8C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sky with white text&#10;&#10;Description automatically generated">
            <a:extLst>
              <a:ext uri="{FF2B5EF4-FFF2-40B4-BE49-F238E27FC236}">
                <a16:creationId xmlns:a16="http://schemas.microsoft.com/office/drawing/2014/main" id="{07296EAB-4E84-553F-6670-A73E4C74B0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43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95F9F-0356-70D9-7091-2530317ED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E99FAE-A1EB-005E-59F3-156FE443B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0EA2-6C9E-473F-B9CD-B32EF1D1AB9A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76DE5-9C5F-A07C-86C2-CFB332F2D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6B511A-1E1C-96ED-A8E3-DB6F13E9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74CC-CA5F-4C37-BBB0-DDA58558C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16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63097D-281F-7B82-87E5-3F7F6B86A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0EA2-6C9E-473F-B9CD-B32EF1D1AB9A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6748F8-EB67-A6F4-3AFF-0CB939563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D0F1D-527E-1CE3-8C9B-207966A4B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74CC-CA5F-4C37-BBB0-DDA58558C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11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611F5-D71F-BF69-6294-AD5146F5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40A1D-BA8F-1545-47EC-87FCCBA48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3AA65E-0E8E-1F13-A04B-A2D13052B8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4B70B-90DD-F6F1-4F66-CECFB2F4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0EA2-6C9E-473F-B9CD-B32EF1D1AB9A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1EF1CE-D9E0-707B-958D-1FF1BD76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AB5E73-8807-44E4-4626-46FA1C8D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74CC-CA5F-4C37-BBB0-DDA58558C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39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D3ED8-BF2A-1B2A-D0F2-CE3BB3E19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E230FE-A212-65B7-87AC-D406983EB4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EA185D-533B-F967-11FD-9ECACC943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4C365-AA79-594A-3D3B-83DB56734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0EA2-6C9E-473F-B9CD-B32EF1D1AB9A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74E514-64C1-D35D-B38B-8CA70167F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C73903-3564-A3E3-75DF-DF00A47B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74CC-CA5F-4C37-BBB0-DDA58558C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78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D8FD4-630F-28E6-3AD2-1D6D51B37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42D63B-CCD1-8DD9-DCF4-5D3C4FB49B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F0586-475F-F317-B518-42E3BE6EF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0EA2-6C9E-473F-B9CD-B32EF1D1AB9A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B55B3-7D65-4B61-E967-DF8F45E3A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9E700-F386-D503-7F8A-7DAD8FE96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74CC-CA5F-4C37-BBB0-DDA58558C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79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1D4BBA-CC1C-DB1E-CCA0-23FABC34CE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A40666-9565-33BB-DB00-EB4ACA5FB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B7B22-8F52-A1B6-5901-FDF7EE773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0EA2-6C9E-473F-B9CD-B32EF1D1AB9A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3E499-0B80-E36B-51DB-74A49AA05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4282F-DAF0-5BE4-3C33-6F3524179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74CC-CA5F-4C37-BBB0-DDA58558C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27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sky with a few hills&#10;&#10;Description automatically generated with medium confidence">
            <a:extLst>
              <a:ext uri="{FF2B5EF4-FFF2-40B4-BE49-F238E27FC236}">
                <a16:creationId xmlns:a16="http://schemas.microsoft.com/office/drawing/2014/main" id="{CF54BF75-7FFC-2D1C-488D-47F5D01FB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B5263-793D-24CE-85EC-6D8ABA8C7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410" y="1253330"/>
            <a:ext cx="11815119" cy="560466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475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ky with a few hills&#10;&#10;Description automatically generated">
            <a:extLst>
              <a:ext uri="{FF2B5EF4-FFF2-40B4-BE49-F238E27FC236}">
                <a16:creationId xmlns:a16="http://schemas.microsoft.com/office/drawing/2014/main" id="{D9FFAA1A-EDA4-C4C7-2456-573FB9FB4A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B5263-793D-24CE-85EC-6D8ABA8C7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410" y="1253330"/>
            <a:ext cx="11815119" cy="560466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083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a few hills&#10;&#10;Description automatically generated with medium confidence">
            <a:extLst>
              <a:ext uri="{FF2B5EF4-FFF2-40B4-BE49-F238E27FC236}">
                <a16:creationId xmlns:a16="http://schemas.microsoft.com/office/drawing/2014/main" id="{E1EEB8B8-02A8-5D94-0F50-F31F30F330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B5263-793D-24CE-85EC-6D8ABA8C7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410" y="1253330"/>
            <a:ext cx="11815119" cy="560466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3827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ky with a few hills&#10;&#10;Description automatically generated">
            <a:extLst>
              <a:ext uri="{FF2B5EF4-FFF2-40B4-BE49-F238E27FC236}">
                <a16:creationId xmlns:a16="http://schemas.microsoft.com/office/drawing/2014/main" id="{8C3710B9-0B5F-00DF-0796-C63AD8C5B2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B5263-793D-24CE-85EC-6D8ABA8C7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410" y="1253330"/>
            <a:ext cx="11815119" cy="560466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483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a few hills&#10;&#10;Description automatically generated">
            <a:extLst>
              <a:ext uri="{FF2B5EF4-FFF2-40B4-BE49-F238E27FC236}">
                <a16:creationId xmlns:a16="http://schemas.microsoft.com/office/drawing/2014/main" id="{6CB3725E-2CB4-8E51-2002-EA730E0910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B5263-793D-24CE-85EC-6D8ABA8C7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410" y="1253330"/>
            <a:ext cx="11815119" cy="5604669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98513" indent="-33655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9012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8263F-D0C2-EDCB-5571-E9D90FF89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F7196-616E-E16F-F39C-B46204BEC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90619-4C5B-3116-97F0-C48FC870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0EA2-6C9E-473F-B9CD-B32EF1D1AB9A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10C33-1914-79E0-0A97-F576AEDE7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F3241-E4D4-5BEE-5E52-BEB57887D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74CC-CA5F-4C37-BBB0-DDA58558C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5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1F011-463D-24A9-E559-03C72C10D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31E29-CCB9-D08F-C475-F3A8DB2CE4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43FEEC-A5DD-F725-95B4-1D6E9DABF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398BD4-9A6B-A90E-65EE-166AABE5D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0EA2-6C9E-473F-B9CD-B32EF1D1AB9A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6F0861-F860-69BC-59A2-07DFC500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6D0136-EF53-4479-CC6C-96B633CB6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74CC-CA5F-4C37-BBB0-DDA58558C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18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292AC-781F-66F6-121C-E493CC5DD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94A7E-220D-6A7C-9B0E-DD2F6C0C2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9230BE-4235-EE48-716E-E197F2DCF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3B3A06-748A-6048-13BF-977768877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ED612E-7CB3-4F43-D4D5-029834BED7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431A00-042A-9716-3C25-B96CD3BAF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0EA2-6C9E-473F-B9CD-B32EF1D1AB9A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3C46B1-84C4-F681-E586-95C280304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2B3B0D-F537-7723-073E-D31E0B874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74CC-CA5F-4C37-BBB0-DDA58558C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9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A04077-AF6D-0EFD-5A46-AC5F5ADB6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A1D1D-A979-A5B3-70D0-6B9E581E2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9DFF-9B72-3330-D628-87C05ADAC4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E0EA2-6C9E-473F-B9CD-B32EF1D1AB9A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F861E-5316-BF21-07EE-A4B835BCD5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7ACBA-61F1-B054-3BC9-DA500C0A2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474CC-CA5F-4C37-BBB0-DDA58558C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0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a few clouds&#10;&#10;Description automatically generated">
            <a:extLst>
              <a:ext uri="{FF2B5EF4-FFF2-40B4-BE49-F238E27FC236}">
                <a16:creationId xmlns:a16="http://schemas.microsoft.com/office/drawing/2014/main" id="{F440ED9B-206D-62CE-BA15-BF22A7B9C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EED1578-B8B9-BBAB-D28A-4F21AB76B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7751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A028E2-1550-591F-0527-A984EADFD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Who He Is (29:10)</a:t>
            </a:r>
          </a:p>
          <a:p>
            <a:pPr lvl="1"/>
            <a:r>
              <a:rPr lang="en-US" dirty="0"/>
              <a:t>Jehovah = “the being one, the existing one,” thus, “the eternal one” (cf. Ex. 3:14)</a:t>
            </a:r>
          </a:p>
          <a:p>
            <a:pPr lvl="1"/>
            <a:r>
              <a:rPr lang="en-US" dirty="0"/>
              <a:t>God = the Divine one, with strength and power to create, effect &amp; sustain</a:t>
            </a:r>
          </a:p>
          <a:p>
            <a:pPr lvl="1"/>
            <a:r>
              <a:rPr lang="en-US" dirty="0"/>
              <a:t>Our Father = a personal relationship</a:t>
            </a:r>
          </a:p>
          <a:p>
            <a:pPr lvl="1"/>
            <a:r>
              <a:rPr lang="en-US" dirty="0"/>
              <a:t>Eternal = from everlasting to everlasting (cf. Psa. 90:2)</a:t>
            </a:r>
          </a:p>
          <a:p>
            <a:pPr lvl="1"/>
            <a:r>
              <a:rPr lang="en-US" dirty="0"/>
              <a:t>King who reigns over all (29:12; cf. 16:31)</a:t>
            </a:r>
          </a:p>
          <a:p>
            <a:r>
              <a:rPr lang="en-US" dirty="0"/>
              <a:t>For What He Has (29:11)</a:t>
            </a:r>
          </a:p>
          <a:p>
            <a:pPr lvl="1"/>
            <a:r>
              <a:rPr lang="en-US" dirty="0"/>
              <a:t>He has the greatness, the power, the glory, the victory and the majesty</a:t>
            </a:r>
          </a:p>
          <a:p>
            <a:pPr lvl="1"/>
            <a:r>
              <a:rPr lang="en-US" dirty="0"/>
              <a:t>He has “all” that is in heaven and earth (cf. Psa. 50:10-12; 147:4)</a:t>
            </a:r>
          </a:p>
          <a:p>
            <a:pPr lvl="1"/>
            <a:r>
              <a:rPr lang="en-US" dirty="0"/>
              <a:t>He has the dominion/kingdom (Dan. 4:17, 25, 32; 2:21)</a:t>
            </a:r>
          </a:p>
          <a:p>
            <a:pPr lvl="1"/>
            <a:r>
              <a:rPr lang="en-US" dirty="0"/>
              <a:t>He has authority over 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892944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A028E2-1550-591F-0527-A984EADFD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Who He Is (29:10)</a:t>
            </a:r>
          </a:p>
          <a:p>
            <a:r>
              <a:rPr lang="en-US" dirty="0"/>
              <a:t>For What He Has (29:11)</a:t>
            </a:r>
          </a:p>
          <a:p>
            <a:r>
              <a:rPr lang="en-US" dirty="0"/>
              <a:t>For How He Gives (29:12)</a:t>
            </a:r>
          </a:p>
          <a:p>
            <a:pPr lvl="1"/>
            <a:r>
              <a:rPr lang="en-US" dirty="0"/>
              <a:t>All riches and honor come from Him</a:t>
            </a:r>
          </a:p>
          <a:p>
            <a:pPr lvl="1"/>
            <a:r>
              <a:rPr lang="en-US" dirty="0"/>
              <a:t>All power and might come from Him </a:t>
            </a:r>
          </a:p>
          <a:p>
            <a:pPr lvl="1"/>
            <a:r>
              <a:rPr lang="en-US" dirty="0"/>
              <a:t>All greatness and strength come from Him </a:t>
            </a:r>
          </a:p>
          <a:p>
            <a:pPr lvl="1"/>
            <a:r>
              <a:rPr lang="en-US" dirty="0"/>
              <a:t>Truly, “all things come from You” (29:14)</a:t>
            </a:r>
          </a:p>
          <a:p>
            <a:r>
              <a:rPr lang="en-US" dirty="0"/>
              <a:t>The Natural Response (29:13)</a:t>
            </a:r>
          </a:p>
          <a:p>
            <a:pPr lvl="1"/>
            <a:r>
              <a:rPr lang="en-US" dirty="0"/>
              <a:t>To praise “forever and ever” (29:10)</a:t>
            </a:r>
          </a:p>
          <a:p>
            <a:pPr lvl="1"/>
            <a:r>
              <a:rPr lang="en-US" dirty="0"/>
              <a:t>Thank and praise who “our God” is and what He stands for</a:t>
            </a:r>
          </a:p>
        </p:txBody>
      </p:sp>
    </p:spTree>
    <p:extLst>
      <p:ext uri="{BB962C8B-B14F-4D97-AF65-F5344CB8AC3E}">
        <p14:creationId xmlns:p14="http://schemas.microsoft.com/office/powerpoint/2010/main" val="2378259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A028E2-1550-591F-0527-A984EADFD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Who We Are (29:14-15)</a:t>
            </a:r>
          </a:p>
          <a:p>
            <a:pPr lvl="1"/>
            <a:r>
              <a:rPr lang="en-US" dirty="0"/>
              <a:t>Nobodies compared to God (29:14a)</a:t>
            </a:r>
          </a:p>
          <a:p>
            <a:pPr lvl="1"/>
            <a:r>
              <a:rPr lang="en-US" dirty="0"/>
              <a:t>Poor and helpless without God (29:14b)</a:t>
            </a:r>
          </a:p>
          <a:p>
            <a:pPr lvl="1"/>
            <a:r>
              <a:rPr lang="en-US" dirty="0"/>
              <a:t>Foreigners and sojourners before God (29:15a)</a:t>
            </a:r>
          </a:p>
          <a:p>
            <a:pPr lvl="1"/>
            <a:r>
              <a:rPr lang="en-US" dirty="0"/>
              <a:t>Fleeting mortals without hope, unlike God (29:15b)</a:t>
            </a:r>
          </a:p>
          <a:p>
            <a:r>
              <a:rPr lang="en-US" dirty="0"/>
              <a:t>For What We Have (29:14-16)</a:t>
            </a:r>
          </a:p>
          <a:p>
            <a:pPr lvl="1"/>
            <a:r>
              <a:rPr lang="en-US" dirty="0"/>
              <a:t>“All things come from God” (29:14)</a:t>
            </a:r>
          </a:p>
          <a:p>
            <a:pPr lvl="1"/>
            <a:r>
              <a:rPr lang="en-US" dirty="0"/>
              <a:t>“All abundance…is from Your hand” (29:16)</a:t>
            </a:r>
          </a:p>
          <a:p>
            <a:pPr lvl="1"/>
            <a:r>
              <a:rPr lang="en-US" dirty="0"/>
              <a:t>Basis of faithful stewardship: Since all we have is His (29:14, 16) and since we only have it temporarily (29:15), it should therefore be used for Him!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969522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A028E2-1550-591F-0527-A984EADFD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Who We Are (29:14-15)</a:t>
            </a:r>
          </a:p>
          <a:p>
            <a:r>
              <a:rPr lang="en-US" dirty="0"/>
              <a:t>For What We Have (29:14-16)</a:t>
            </a:r>
          </a:p>
          <a:p>
            <a:r>
              <a:rPr lang="en-US" dirty="0"/>
              <a:t>For How We (Get to) Give (29:14-17)</a:t>
            </a:r>
          </a:p>
          <a:p>
            <a:pPr lvl="1"/>
            <a:r>
              <a:rPr lang="en-US" dirty="0"/>
              <a:t>We are privileged by God with all things</a:t>
            </a:r>
          </a:p>
          <a:p>
            <a:pPr lvl="1"/>
            <a:r>
              <a:rPr lang="en-US" dirty="0"/>
              <a:t>We are privileged to give to God (29:14)</a:t>
            </a:r>
          </a:p>
          <a:p>
            <a:pPr lvl="1"/>
            <a:r>
              <a:rPr lang="en-US" dirty="0"/>
              <a:t>We are privileged to give to God all things that already belong to Him and that He has given to us (29:14, 16)</a:t>
            </a:r>
          </a:p>
          <a:p>
            <a:pPr lvl="1"/>
            <a:r>
              <a:rPr lang="en-US" dirty="0"/>
              <a:t>We are to give willingly (29:14, 17)</a:t>
            </a:r>
          </a:p>
          <a:p>
            <a:pPr lvl="1"/>
            <a:r>
              <a:rPr lang="en-US" dirty="0"/>
              <a:t>We are to give joyously (29:17, 9)</a:t>
            </a:r>
          </a:p>
          <a:p>
            <a:pPr lvl="1"/>
            <a:r>
              <a:rPr lang="en-US" dirty="0"/>
              <a:t>We are to give sacrificially “to the Lord” (29:6-9, 17)</a:t>
            </a:r>
          </a:p>
          <a:p>
            <a:pPr lvl="1"/>
            <a:r>
              <a:rPr lang="en-US" dirty="0"/>
              <a:t>We are to give with upright heart (29:17)</a:t>
            </a:r>
          </a:p>
        </p:txBody>
      </p:sp>
    </p:spTree>
    <p:extLst>
      <p:ext uri="{BB962C8B-B14F-4D97-AF65-F5344CB8AC3E}">
        <p14:creationId xmlns:p14="http://schemas.microsoft.com/office/powerpoint/2010/main" val="4031935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A028E2-1550-591F-0527-A984EADFD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My People and Their Heart to Give (29:18)</a:t>
            </a:r>
          </a:p>
          <a:p>
            <a:pPr lvl="1"/>
            <a:r>
              <a:rPr lang="en-US" dirty="0"/>
              <a:t>We need to pray for others (cf. Jas. 5:16; Matt. 5:44)</a:t>
            </a:r>
          </a:p>
          <a:p>
            <a:pPr lvl="1"/>
            <a:r>
              <a:rPr lang="en-US" dirty="0"/>
              <a:t>We need to pray to keep purposes and hearts right with God (cf. Gen. 6:5)</a:t>
            </a:r>
          </a:p>
          <a:p>
            <a:pPr lvl="1"/>
            <a:r>
              <a:rPr lang="en-US" dirty="0"/>
              <a:t>We need to pray to keep hearts focused and loyal to things divine</a:t>
            </a:r>
          </a:p>
          <a:p>
            <a:pPr lvl="1"/>
            <a:r>
              <a:rPr lang="en-US" dirty="0"/>
              <a:t>We need to appeal to the sovereignty of God</a:t>
            </a:r>
          </a:p>
          <a:p>
            <a:r>
              <a:rPr lang="en-US" dirty="0"/>
              <a:t>For My Child and His Heart to Obey (29:19)</a:t>
            </a:r>
          </a:p>
          <a:p>
            <a:pPr lvl="1"/>
            <a:r>
              <a:rPr lang="en-US" dirty="0"/>
              <a:t>We need to pray for our children to have loyal, devoted hearts</a:t>
            </a:r>
          </a:p>
          <a:p>
            <a:pPr lvl="1"/>
            <a:r>
              <a:rPr lang="en-US" dirty="0"/>
              <a:t>We need to pray for our children to obey God’s commandments</a:t>
            </a:r>
          </a:p>
          <a:p>
            <a:pPr lvl="1"/>
            <a:r>
              <a:rPr lang="en-US" dirty="0"/>
              <a:t>We need to pray for our children to finish the work of God given to them</a:t>
            </a:r>
          </a:p>
        </p:txBody>
      </p:sp>
    </p:spTree>
    <p:extLst>
      <p:ext uri="{BB962C8B-B14F-4D97-AF65-F5344CB8AC3E}">
        <p14:creationId xmlns:p14="http://schemas.microsoft.com/office/powerpoint/2010/main" val="1888406134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A028E2-1550-591F-0527-A984EADFD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God is worthy of our praise!</a:t>
            </a:r>
          </a:p>
          <a:p>
            <a:r>
              <a:rPr lang="en-US" dirty="0"/>
              <a:t>Our God is worthy of our humble homage!</a:t>
            </a:r>
          </a:p>
          <a:p>
            <a:r>
              <a:rPr lang="en-US" dirty="0"/>
              <a:t>Our God is worthy of our collective obeisance and obedience! </a:t>
            </a:r>
          </a:p>
        </p:txBody>
      </p:sp>
    </p:spTree>
    <p:extLst>
      <p:ext uri="{BB962C8B-B14F-4D97-AF65-F5344CB8AC3E}">
        <p14:creationId xmlns:p14="http://schemas.microsoft.com/office/powerpoint/2010/main" val="397736007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A028E2-1550-591F-0527-A984EADFD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Jesus is the Son of God – Mark 16:16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Acts 2:38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– Matthew 28:19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enroll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Live faithfully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466931825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664</Words>
  <Application>Microsoft Office PowerPoint</Application>
  <PresentationFormat>Widescreen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2024-07-07T12:10:26Z</dcterms:created>
  <dcterms:modified xsi:type="dcterms:W3CDTF">2024-07-07T20:03:29Z</dcterms:modified>
</cp:coreProperties>
</file>