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sldIdLst>
    <p:sldId id="256" r:id="rId3"/>
    <p:sldId id="257" r:id="rId4"/>
    <p:sldId id="262" r:id="rId5"/>
    <p:sldId id="258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FCC5-0AEB-DC2F-B4F6-6CE601B6D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20701-D56A-8D55-69AE-50F9BDC0F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9E78A-1CAC-3B3A-3EC8-EAB829E0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88346-9542-9BB0-F820-D422F789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5F579-D244-CB4E-E565-94A24741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A red background with lego figures&#10;&#10;Description automatically generated">
            <a:extLst>
              <a:ext uri="{FF2B5EF4-FFF2-40B4-BE49-F238E27FC236}">
                <a16:creationId xmlns:a16="http://schemas.microsoft.com/office/drawing/2014/main" id="{7045B5B2-BCDB-1EDB-4785-94E132EBF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CBE0-1B9C-8670-90C6-2618F23B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32C5C-0D8A-D7A4-F88B-6A4E5A3E5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1FA78-77D6-0E4E-EA41-4217D7136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5AFDF-681D-4689-ECA8-4308848B7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2BC72-F35E-A16C-3049-1BD18D8F3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7469A-A448-BB19-ACF8-7DCBECC9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CABEC-B5A3-F959-3285-BF7B70F2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5D8BA-9450-2EE4-B2B6-16FE1AF6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A37B-E20E-CB21-F5E1-BFE43710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DF85E-6408-4CC2-874F-352707F8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286F8-5838-DD02-7238-B2DE3E62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009D5-B528-B309-204E-CF3CEE4E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859B3-111C-0A2F-7EF3-E7FD1339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5264D-7D25-0C1C-3AD9-C7F392E2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898F8-5CCF-639E-C9F6-8B057EA1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A2C3-0B06-38DF-C155-C044D2C3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7C33-61C9-1409-9DDD-9D28CD4D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38CC-46ED-60F4-C927-2DF30458A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B8423-707B-B5D4-8EF0-548FE187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4B5A6-0CD5-3894-3123-86648B63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AE626-2726-44E9-A2FC-0B9B94E0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0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BF06-4313-42B6-A8B7-9E084011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3CD33-0654-E77B-6C3B-200D26887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671B-A14C-6165-A111-EC993E208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F9ED7-1752-362F-E917-D248F801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C8014-BD32-CA0E-CA2B-ACCFD0D9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DAE2C-EA29-8095-F3C8-D64BF826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7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0160-D6BE-29C2-FBB7-B1AF8CBC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5BF51-6F26-697C-497A-AFDB26E5C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9120F-76CC-2A42-531C-342BA5F8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7835B-116D-09B7-9336-03567D9F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B907E-F937-8CD1-5E95-F688496A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60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1300A-89D1-3C54-AC34-278211F56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0D46F-88D0-A973-7A7E-19E87365E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96B7-6762-5789-A09D-E493140B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A58D7-CC66-E9E6-B3DF-00E458CE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46A52-DE87-2692-17D0-BB1D3242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EC2F-EF33-C099-78DC-B67185C24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ACC09-DBAC-7301-4CA6-A01C2F0B5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D3C05-7DB8-D366-62B6-61301923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FF11-B172-4634-B7D2-ABFB648D488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EB184-68CB-6EAE-D2F1-3DD26DDE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E34B8-C908-E5E2-9718-3E97E908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8185-8609-44D3-A34D-99B7EAC4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87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8B9E-B80C-F7D6-1197-DBB32184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50130-7B91-F813-5A1E-CBD29370B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A712-44A1-8AEF-8AF6-71189710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FF11-B172-4634-B7D2-ABFB648D488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F67F1-21D0-8170-C509-3BB0C382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E4F9F-5BAB-FDB5-02E6-BC11A982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8185-8609-44D3-A34D-99B7EAC4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02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D74D-9C34-DE89-CBAB-D6BF74F2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083FB-1564-8458-768D-4EACA25A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3613A-BCA8-502F-0601-3D31F887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FF11-B172-4634-B7D2-ABFB648D488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F5354-D1EF-77BB-76E9-518EA79F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04EE9-B8A2-9E1F-6BC5-7C36A6F0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8185-8609-44D3-A34D-99B7EAC4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64FB0EB0-E8FE-C7F3-4DFE-1743B2B8D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yellow and black rectangle with white text&#10;&#10;Description automatically generated">
            <a:extLst>
              <a:ext uri="{FF2B5EF4-FFF2-40B4-BE49-F238E27FC236}">
                <a16:creationId xmlns:a16="http://schemas.microsoft.com/office/drawing/2014/main" id="{8741E86F-2515-EFE7-257A-7A192D332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0" b="87027"/>
          <a:stretch/>
        </p:blipFill>
        <p:spPr>
          <a:xfrm>
            <a:off x="0" y="0"/>
            <a:ext cx="8501449" cy="8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5533-44E1-F34A-E758-57944935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491B-7B0D-B7D4-F072-B07DCB35F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B39EF-AA01-DECF-689E-0675A0417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1333A-0A11-4CAA-473F-501FF53E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FF11-B172-4634-B7D2-ABFB648D488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3DA63-CF91-AA3D-EF29-081F34DD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062E9-1598-3988-8228-9DE49ACD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8185-8609-44D3-A34D-99B7EAC4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8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18CB-3152-AA52-56DA-C48DB02C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DD872-206A-197B-7902-698A603D2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C9344-EDCF-10A3-533C-0DB0D0DC8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9DE70-EB2B-6C84-70F0-E868D66AE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8FC902-34D5-CA19-27B4-F184113BB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9901AA-C85F-2D55-6BB0-BA0BE940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FF11-B172-4634-B7D2-ABFB648D488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0C3EB-98AC-2B39-B868-5B80C794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F2757-4209-B390-DBDC-9820427B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8185-8609-44D3-A34D-99B7EAC4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92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38D9-7713-922A-4F5A-53B974E7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16414-8743-375E-DA6F-DD9D4FBD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FF11-B172-4634-B7D2-ABFB648D488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FE8E6-6B1A-E995-23D8-64D16B7D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4582B-6A93-5E86-C6A7-B65D73F0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8185-8609-44D3-A34D-99B7EAC4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18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94EE0-7702-3B44-9A43-79504E99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FF11-B172-4634-B7D2-ABFB648D488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09399-D5C5-8EFC-A323-43BBA736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772D3-E32B-3851-FEF7-B568DDEE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8185-8609-44D3-A34D-99B7EAC4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71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D55E-7CB9-E5F7-B503-FF9217C6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19C9F-9623-B442-3FAD-E90B82CA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6F933-CF39-A317-7EE8-E6D777592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11133-692E-DC61-15C2-F03315E2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FF11-B172-4634-B7D2-ABFB648D488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9C703-64DA-E325-CC21-EA83BAF0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F5832-ACC5-8CE8-04FD-DFD27EA0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8185-8609-44D3-A34D-99B7EAC4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2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EF37-BFFA-0AB0-B530-32476E29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B26A0-7783-5E77-087A-1EF261118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D95EF-D787-7911-1B3E-8E61F0C0A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1B5D5-06AF-9346-0E11-77BDB18C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FF11-B172-4634-B7D2-ABFB648D488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C0CCF-8270-B6A6-1818-393ECDB6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1F405-9F8E-D6C2-A471-0AAE5DB9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8185-8609-44D3-A34D-99B7EAC4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64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E2D5-FD82-AC97-748A-AE49369C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033A1-890B-7422-B977-965AEE4C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2ABB3-E58D-8C26-A6BE-494277DC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FF11-B172-4634-B7D2-ABFB648D488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776B5-3A86-FE33-1FB7-EC0037A9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0F4FF-153F-F83A-6B0C-12D74223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8185-8609-44D3-A34D-99B7EAC4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01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4B024E-A58E-64ED-9A7E-869FA3E32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90534-B3A3-BA4A-41D7-06033F8E2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018DC-502B-7600-5835-701EF20D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FF11-B172-4634-B7D2-ABFB648D488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60A3C-592B-D88E-6170-C27E33F9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51EC5-9477-3298-0DC7-C155D44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8185-8609-44D3-A34D-99B7EAC4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5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B70D13E1-0A57-11B5-FCCB-84605B74A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A yellow and black rectangle with white text&#10;&#10;Description automatically generated">
            <a:extLst>
              <a:ext uri="{FF2B5EF4-FFF2-40B4-BE49-F238E27FC236}">
                <a16:creationId xmlns:a16="http://schemas.microsoft.com/office/drawing/2014/main" id="{8741E86F-2515-EFE7-257A-7A192D332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0" b="87027"/>
          <a:stretch/>
        </p:blipFill>
        <p:spPr>
          <a:xfrm>
            <a:off x="0" y="0"/>
            <a:ext cx="8501449" cy="8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2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yellow rectangular object with text&#10;&#10;Description automatically generated">
            <a:extLst>
              <a:ext uri="{FF2B5EF4-FFF2-40B4-BE49-F238E27FC236}">
                <a16:creationId xmlns:a16="http://schemas.microsoft.com/office/drawing/2014/main" id="{B5951799-50CB-199F-742B-240B9A5CB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yellow and black rectangle with white text&#10;&#10;Description automatically generated">
            <a:extLst>
              <a:ext uri="{FF2B5EF4-FFF2-40B4-BE49-F238E27FC236}">
                <a16:creationId xmlns:a16="http://schemas.microsoft.com/office/drawing/2014/main" id="{B43823A7-F251-0F34-0A21-45612C58D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0" b="87027"/>
          <a:stretch/>
        </p:blipFill>
        <p:spPr>
          <a:xfrm>
            <a:off x="0" y="0"/>
            <a:ext cx="8501449" cy="8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2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44AD75FF-646F-A25D-3A43-E89BC1344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yellow and black rectangle with white text&#10;&#10;Description automatically generated">
            <a:extLst>
              <a:ext uri="{FF2B5EF4-FFF2-40B4-BE49-F238E27FC236}">
                <a16:creationId xmlns:a16="http://schemas.microsoft.com/office/drawing/2014/main" id="{8B6E3BDB-3C20-70E8-9252-48353AEA7A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0" b="87027"/>
          <a:stretch/>
        </p:blipFill>
        <p:spPr>
          <a:xfrm>
            <a:off x="0" y="0"/>
            <a:ext cx="8501449" cy="8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2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8A9E19A7-55A0-338D-7E89-FA3B084FC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yellow and black rectangle with white text&#10;&#10;Description automatically generated">
            <a:extLst>
              <a:ext uri="{FF2B5EF4-FFF2-40B4-BE49-F238E27FC236}">
                <a16:creationId xmlns:a16="http://schemas.microsoft.com/office/drawing/2014/main" id="{C63A2192-BB05-D851-D1C8-555DCA815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0" b="87027"/>
          <a:stretch/>
        </p:blipFill>
        <p:spPr>
          <a:xfrm>
            <a:off x="0" y="0"/>
            <a:ext cx="8501449" cy="8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D06B1843-74B2-30A8-0527-E5FADCBC3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yellow and black rectangle with white text&#10;&#10;Description automatically generated">
            <a:extLst>
              <a:ext uri="{FF2B5EF4-FFF2-40B4-BE49-F238E27FC236}">
                <a16:creationId xmlns:a16="http://schemas.microsoft.com/office/drawing/2014/main" id="{DAF4699F-25D4-88AD-3E86-3BF65ABCC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0" b="87027"/>
          <a:stretch/>
        </p:blipFill>
        <p:spPr>
          <a:xfrm>
            <a:off x="0" y="0"/>
            <a:ext cx="8501449" cy="8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5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EDBA-CAC9-9FB5-1A0B-C8D1428A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DEDEA-7132-E4CE-B67B-8BAAC71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3629F-E094-B315-38BE-4048EB19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ABCAA-D4D1-737C-55FF-025F191C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5A99-6B4D-33E1-C139-8DD65A9E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9836-4EE0-2264-8C04-7800A922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1AFE-980E-51C6-40A7-AECF24826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4F477-B149-491F-C16A-3A1866263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9A8FE-B416-4121-CCCA-C9D0D722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64EC7-A662-AE31-B409-3AEE5F9D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7BADA-57EB-F16A-2048-4D65CCE5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01096-5BE1-0470-DF65-837DDB35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7B4-FDCD-F53F-870D-897A3ED9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2525D-5E7F-133F-A410-8B731C773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9394-E2C2-419A-B0BE-79D7CFCC62A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77D69-B311-0953-F1C1-01D71FA02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A5F1-5720-C8C0-2A23-E09C33ABF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1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E103C-EA09-10EF-3608-F9906965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E447A-227F-5A40-481A-1756109E4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0B6A3-B9E5-9DD5-7A8B-AAFC23D2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6FF11-B172-4634-B7D2-ABFB648D488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C809D-2F83-7C7F-6102-A25A24E3A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606A6-599D-EC7D-1825-AAA0B26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E8185-8609-44D3-A34D-99B7EAC4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7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2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church was the eternal plan of God </a:t>
            </a:r>
            <a:br>
              <a:rPr lang="en-US" dirty="0"/>
            </a:br>
            <a:r>
              <a:rPr lang="en-US" dirty="0"/>
              <a:t>(Eph. 3:10-11; 1 Pet. 1:19-21)</a:t>
            </a:r>
          </a:p>
          <a:p>
            <a:r>
              <a:rPr lang="en-US" dirty="0"/>
              <a:t>The church was revealed through Old Testament prophets </a:t>
            </a:r>
            <a:br>
              <a:rPr lang="en-US" dirty="0"/>
            </a:br>
            <a:r>
              <a:rPr lang="en-US" dirty="0"/>
              <a:t>(2 Sam. 7:12-16; Isa. 2:2-4; 9:6-7; Dan. 2:44; Joel 2:28-32)</a:t>
            </a:r>
          </a:p>
          <a:p>
            <a:r>
              <a:rPr lang="en-US" dirty="0"/>
              <a:t>The church would be established at the right time in God’s plan </a:t>
            </a:r>
            <a:br>
              <a:rPr lang="en-US" dirty="0"/>
            </a:br>
            <a:r>
              <a:rPr lang="en-US" dirty="0"/>
              <a:t>(Gal. 4:4; Rom. 5:6; Acts 2:1-47)</a:t>
            </a:r>
          </a:p>
        </p:txBody>
      </p:sp>
    </p:spTree>
    <p:extLst>
      <p:ext uri="{BB962C8B-B14F-4D97-AF65-F5344CB8AC3E}">
        <p14:creationId xmlns:p14="http://schemas.microsoft.com/office/powerpoint/2010/main" val="418417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Christ</a:t>
            </a:r>
          </a:p>
          <a:p>
            <a:pPr lvl="1"/>
            <a:r>
              <a:rPr lang="en-US" dirty="0"/>
              <a:t>The Son of God (Matt. 16:16)</a:t>
            </a:r>
          </a:p>
          <a:p>
            <a:pPr lvl="1"/>
            <a:r>
              <a:rPr lang="en-US" dirty="0"/>
              <a:t>The foundation of the church (1 Cor. 3:11)—i.e., His deity (Matt. 16:16-18)</a:t>
            </a:r>
          </a:p>
          <a:p>
            <a:pPr lvl="1"/>
            <a:r>
              <a:rPr lang="en-US" dirty="0"/>
              <a:t>The chief cornerstone of the church (Psa. 118:22; 1 Pet. 2:6-7)</a:t>
            </a:r>
          </a:p>
          <a:p>
            <a:pPr lvl="1"/>
            <a:r>
              <a:rPr lang="en-US" dirty="0"/>
              <a:t>The head of the church (Eph. 1:22-23; 5:23)</a:t>
            </a:r>
          </a:p>
          <a:p>
            <a:pPr lvl="1"/>
            <a:r>
              <a:rPr lang="en-US" dirty="0"/>
              <a:t>The Savior of the church (Eph. 5:23, 25; Acts 20:28)</a:t>
            </a:r>
          </a:p>
        </p:txBody>
      </p:sp>
      <p:pic>
        <p:nvPicPr>
          <p:cNvPr id="4" name="Picture 3" descr="A red and yellow striped background&#10;&#10;Description automatically generated">
            <a:extLst>
              <a:ext uri="{FF2B5EF4-FFF2-40B4-BE49-F238E27FC236}">
                <a16:creationId xmlns:a16="http://schemas.microsoft.com/office/drawing/2014/main" id="{CCD992F5-E81D-6B98-0397-48CE93B0B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5" b="10652"/>
          <a:stretch/>
        </p:blipFill>
        <p:spPr>
          <a:xfrm>
            <a:off x="0" y="5024486"/>
            <a:ext cx="12192000" cy="1102937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5374074-485F-C8C8-0A76-96A925CA946F}"/>
              </a:ext>
            </a:extLst>
          </p:cNvPr>
          <p:cNvSpPr txBox="1">
            <a:spLocks/>
          </p:cNvSpPr>
          <p:nvPr/>
        </p:nvSpPr>
        <p:spPr>
          <a:xfrm>
            <a:off x="368643" y="6187901"/>
            <a:ext cx="11683314" cy="6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746125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 His church (Matt. 16:18-19)</a:t>
            </a:r>
          </a:p>
        </p:txBody>
      </p:sp>
    </p:spTree>
    <p:extLst>
      <p:ext uri="{BB962C8B-B14F-4D97-AF65-F5344CB8AC3E}">
        <p14:creationId xmlns:p14="http://schemas.microsoft.com/office/powerpoint/2010/main" val="38859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church is the “saved” of God </a:t>
            </a:r>
            <a:br>
              <a:rPr lang="en-US" dirty="0"/>
            </a:br>
            <a:r>
              <a:rPr lang="en-US" dirty="0"/>
              <a:t>(Acts 2:47; Eph. 5:23; Col. 1:13-14; 1 Pet. 2:9-10)</a:t>
            </a:r>
          </a:p>
          <a:p>
            <a:r>
              <a:rPr lang="en-US" dirty="0"/>
              <a:t>The church is commissioned to save others </a:t>
            </a:r>
            <a:br>
              <a:rPr lang="en-US" dirty="0"/>
            </a:br>
            <a:r>
              <a:rPr lang="en-US" dirty="0"/>
              <a:t>(Matt. 28:18-20; Mark 16:15-16; Col. 1:28; 1 Pet. 2:9; Eph. 3:10)</a:t>
            </a:r>
          </a:p>
          <a:p>
            <a:r>
              <a:rPr lang="en-US" dirty="0"/>
              <a:t>The church is designed to glorify God through it all </a:t>
            </a:r>
            <a:br>
              <a:rPr lang="en-US" dirty="0"/>
            </a:br>
            <a:r>
              <a:rPr lang="en-US" dirty="0"/>
              <a:t>(Eph. 3:20-21)</a:t>
            </a:r>
          </a:p>
        </p:txBody>
      </p:sp>
    </p:spTree>
    <p:extLst>
      <p:ext uri="{BB962C8B-B14F-4D97-AF65-F5344CB8AC3E}">
        <p14:creationId xmlns:p14="http://schemas.microsoft.com/office/powerpoint/2010/main" val="16529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church is patterned after “the pattern” of God’s Word </a:t>
            </a:r>
            <a:br>
              <a:rPr lang="en-US" dirty="0"/>
            </a:br>
            <a:r>
              <a:rPr lang="en-US" dirty="0"/>
              <a:t>(2 Tim. 1:13)</a:t>
            </a:r>
          </a:p>
          <a:p>
            <a:r>
              <a:rPr lang="en-US" dirty="0"/>
              <a:t>God’s patterns were always provided in words </a:t>
            </a:r>
            <a:br>
              <a:rPr lang="en-US" dirty="0"/>
            </a:br>
            <a:r>
              <a:rPr lang="en-US" dirty="0"/>
              <a:t>(Gen. 6:14-22; Ex. 20-40; Heb. 8:5)</a:t>
            </a:r>
          </a:p>
          <a:p>
            <a:r>
              <a:rPr lang="en-US" dirty="0"/>
              <a:t>The Bible provides the Divine pattern for the church’s existence, organization, worship, every teaching and every practice </a:t>
            </a:r>
            <a:br>
              <a:rPr lang="en-US" dirty="0"/>
            </a:br>
            <a:r>
              <a:rPr lang="en-US" dirty="0"/>
              <a:t>(2 Tim. 3:16-17; 2 Pet. 1:20-21; 1 Cor. 1:10; 4:6, 17; 7:17; 16:1-2; 1 Pet. 4:11; Jude 3; Col. 3:17)</a:t>
            </a:r>
          </a:p>
        </p:txBody>
      </p:sp>
    </p:spTree>
    <p:extLst>
      <p:ext uri="{BB962C8B-B14F-4D97-AF65-F5344CB8AC3E}">
        <p14:creationId xmlns:p14="http://schemas.microsoft.com/office/powerpoint/2010/main" val="22305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2" y="2113948"/>
            <a:ext cx="11823357" cy="4744051"/>
          </a:xfrm>
        </p:spPr>
        <p:txBody>
          <a:bodyPr>
            <a:normAutofit/>
          </a:bodyPr>
          <a:lstStyle/>
          <a:p>
            <a:r>
              <a:rPr lang="en-US" dirty="0"/>
              <a:t>To be saved, to be pleasing to God and to go to heaven:</a:t>
            </a:r>
          </a:p>
          <a:p>
            <a:pPr lvl="1"/>
            <a:r>
              <a:rPr lang="en-US" dirty="0"/>
              <a:t>I must BE IN His only, original, New Testament church </a:t>
            </a:r>
            <a:br>
              <a:rPr lang="en-US" dirty="0"/>
            </a:br>
            <a:r>
              <a:rPr lang="en-US" dirty="0"/>
              <a:t>(Eph. 5:23; 1 Cor. 15:24; Acts 2:38-47)</a:t>
            </a:r>
          </a:p>
          <a:p>
            <a:pPr lvl="1"/>
            <a:r>
              <a:rPr lang="en-US" dirty="0"/>
              <a:t>I must LOVE His only, original, New Testament church </a:t>
            </a:r>
            <a:br>
              <a:rPr lang="en-US" dirty="0"/>
            </a:br>
            <a:r>
              <a:rPr lang="en-US" dirty="0"/>
              <a:t>(Matt. 13:44-46; Eph. 5:25; John 14:15; 13:34-35)</a:t>
            </a:r>
          </a:p>
          <a:p>
            <a:pPr lvl="1"/>
            <a:r>
              <a:rPr lang="en-US" dirty="0"/>
              <a:t>I must SERVE in His only, original, New Testament church </a:t>
            </a:r>
            <a:br>
              <a:rPr lang="en-US" dirty="0"/>
            </a:br>
            <a:r>
              <a:rPr lang="en-US" dirty="0"/>
              <a:t>(1 Cor. 15:58; 1 Pet. 2:4-12; 4:11; Gal. 5:13; 6:1-10)</a:t>
            </a:r>
          </a:p>
          <a:p>
            <a:pPr lvl="1"/>
            <a:r>
              <a:rPr lang="en-US" dirty="0"/>
              <a:t>I must TELL others of His only, original, New Testament church </a:t>
            </a:r>
            <a:br>
              <a:rPr lang="en-US" dirty="0"/>
            </a:br>
            <a:r>
              <a:rPr lang="en-US" dirty="0"/>
              <a:t>(Acts 8:12; 19:8; 20:25; 28:23, 31; Col. 1:13; cf. Matt. 4:17, 23; Luke 4:43)</a:t>
            </a:r>
          </a:p>
          <a:p>
            <a:r>
              <a:rPr lang="en-US" dirty="0"/>
              <a:t>Jesus gave Himself for His church (Eph. 5:2) and left a pattern for it in the N.T.</a:t>
            </a:r>
          </a:p>
          <a:p>
            <a:pPr lvl="1"/>
            <a:r>
              <a:rPr lang="en-US" dirty="0"/>
              <a:t>Therefore, we must restore His only, original church today</a:t>
            </a:r>
          </a:p>
        </p:txBody>
      </p:sp>
    </p:spTree>
    <p:extLst>
      <p:ext uri="{BB962C8B-B14F-4D97-AF65-F5344CB8AC3E}">
        <p14:creationId xmlns:p14="http://schemas.microsoft.com/office/powerpoint/2010/main" val="26903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2112-7946-E55C-058E-25984AB52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3" y="64527"/>
            <a:ext cx="12039600" cy="93055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VBS Clean Up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62358-5C3C-00B5-4FBC-30C7D958C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47" y="923364"/>
            <a:ext cx="12012706" cy="930554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Auditorium &amp; Lobby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7E30E-B094-3D0B-FE22-A272ADB810ED}"/>
              </a:ext>
            </a:extLst>
          </p:cNvPr>
          <p:cNvSpPr txBox="1"/>
          <p:nvPr/>
        </p:nvSpPr>
        <p:spPr>
          <a:xfrm>
            <a:off x="89647" y="1792939"/>
            <a:ext cx="12012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it is LAMINATED, SAVE IT!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D1C4230-C002-5046-0960-C03E43A3B862}"/>
              </a:ext>
            </a:extLst>
          </p:cNvPr>
          <p:cNvSpPr/>
          <p:nvPr/>
        </p:nvSpPr>
        <p:spPr>
          <a:xfrm>
            <a:off x="510988" y="1999129"/>
            <a:ext cx="18288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799F949-954A-3223-9CB0-1E87B08C0E48}"/>
              </a:ext>
            </a:extLst>
          </p:cNvPr>
          <p:cNvSpPr/>
          <p:nvPr/>
        </p:nvSpPr>
        <p:spPr>
          <a:xfrm rot="10800000">
            <a:off x="9789458" y="1979837"/>
            <a:ext cx="18288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EB312-E433-6D0F-D209-889CCB2E1BEF}"/>
              </a:ext>
            </a:extLst>
          </p:cNvPr>
          <p:cNvSpPr txBox="1"/>
          <p:nvPr/>
        </p:nvSpPr>
        <p:spPr>
          <a:xfrm>
            <a:off x="206188" y="2617693"/>
            <a:ext cx="117616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Unwrap boxes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put paper in large black trash bags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 down (flatten) boxes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stack by front doors in lobby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Carefully remove tape and SAVE laminated decorations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 the large BIBLE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Lego People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(sort by POSE)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Lego Studs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(sort by COLOR)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Laminated Legos on lobby walls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(do not keep paper plates)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Signs/Letters over the auditorium doors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Bathroom signs and Bad cop sign beside Lego man in lobby </a:t>
            </a:r>
          </a:p>
        </p:txBody>
      </p:sp>
    </p:spTree>
    <p:extLst>
      <p:ext uri="{BB962C8B-B14F-4D97-AF65-F5344CB8AC3E}">
        <p14:creationId xmlns:p14="http://schemas.microsoft.com/office/powerpoint/2010/main" val="121949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592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VBS Clean Up Instructions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2024-05-25T00:11:01Z</dcterms:created>
  <dcterms:modified xsi:type="dcterms:W3CDTF">2024-06-05T20:19:14Z</dcterms:modified>
</cp:coreProperties>
</file>