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90" r:id="rId4"/>
    <p:sldId id="258" r:id="rId5"/>
    <p:sldId id="278" r:id="rId6"/>
    <p:sldId id="259" r:id="rId7"/>
    <p:sldId id="279" r:id="rId8"/>
    <p:sldId id="280" r:id="rId9"/>
    <p:sldId id="282" r:id="rId10"/>
    <p:sldId id="281" r:id="rId11"/>
    <p:sldId id="283" r:id="rId12"/>
    <p:sldId id="291" r:id="rId13"/>
    <p:sldId id="292" r:id="rId14"/>
    <p:sldId id="293" r:id="rId15"/>
    <p:sldId id="284" r:id="rId16"/>
    <p:sldId id="285" r:id="rId17"/>
    <p:sldId id="286" r:id="rId18"/>
    <p:sldId id="287" r:id="rId19"/>
    <p:sldId id="288"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24DFD-BBDF-4D0F-8480-925AF0769483}" v="475" dt="2024-06-20T20:26:08.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tson" userId="e5e577014c15fc33" providerId="LiveId" clId="{FF824DFD-BBDF-4D0F-8480-925AF0769483}"/>
    <pc:docChg chg="undo custSel addSld delSld modSld sldOrd">
      <pc:chgData name="Richard Watson" userId="e5e577014c15fc33" providerId="LiveId" clId="{FF824DFD-BBDF-4D0F-8480-925AF0769483}" dt="2024-06-20T20:28:22.357" v="2258" actId="207"/>
      <pc:docMkLst>
        <pc:docMk/>
      </pc:docMkLst>
      <pc:sldChg chg="addSp modSp mod">
        <pc:chgData name="Richard Watson" userId="e5e577014c15fc33" providerId="LiveId" clId="{FF824DFD-BBDF-4D0F-8480-925AF0769483}" dt="2024-06-11T17:26:12.244" v="229" actId="1076"/>
        <pc:sldMkLst>
          <pc:docMk/>
          <pc:sldMk cId="555100173" sldId="256"/>
        </pc:sldMkLst>
        <pc:spChg chg="mod">
          <ac:chgData name="Richard Watson" userId="e5e577014c15fc33" providerId="LiveId" clId="{FF824DFD-BBDF-4D0F-8480-925AF0769483}" dt="2024-06-11T17:26:12.244" v="229" actId="1076"/>
          <ac:spMkLst>
            <pc:docMk/>
            <pc:sldMk cId="555100173" sldId="256"/>
            <ac:spMk id="2" creationId="{254E5ED1-617D-263B-BF19-707435D696D3}"/>
          </ac:spMkLst>
        </pc:spChg>
        <pc:spChg chg="add mod">
          <ac:chgData name="Richard Watson" userId="e5e577014c15fc33" providerId="LiveId" clId="{FF824DFD-BBDF-4D0F-8480-925AF0769483}" dt="2024-06-11T17:25:47.713" v="227" actId="20577"/>
          <ac:spMkLst>
            <pc:docMk/>
            <pc:sldMk cId="555100173" sldId="256"/>
            <ac:spMk id="3" creationId="{82A904DC-7890-5C7C-C138-9D8FA27069C0}"/>
          </ac:spMkLst>
        </pc:spChg>
        <pc:picChg chg="mod">
          <ac:chgData name="Richard Watson" userId="e5e577014c15fc33" providerId="LiveId" clId="{FF824DFD-BBDF-4D0F-8480-925AF0769483}" dt="2024-06-11T17:23:32.644" v="58" actId="1076"/>
          <ac:picMkLst>
            <pc:docMk/>
            <pc:sldMk cId="555100173" sldId="256"/>
            <ac:picMk id="4" creationId="{569E7AA1-A465-8F50-4D16-54B1CD745FBE}"/>
          </ac:picMkLst>
        </pc:picChg>
      </pc:sldChg>
      <pc:sldChg chg="delSp modSp mod delAnim modAnim">
        <pc:chgData name="Richard Watson" userId="e5e577014c15fc33" providerId="LiveId" clId="{FF824DFD-BBDF-4D0F-8480-925AF0769483}" dt="2024-06-20T20:08:30.920" v="2161" actId="6549"/>
        <pc:sldMkLst>
          <pc:docMk/>
          <pc:sldMk cId="1996077365" sldId="257"/>
        </pc:sldMkLst>
        <pc:spChg chg="mod">
          <ac:chgData name="Richard Watson" userId="e5e577014c15fc33" providerId="LiveId" clId="{FF824DFD-BBDF-4D0F-8480-925AF0769483}" dt="2024-06-20T10:04:23.186" v="2087" actId="20577"/>
          <ac:spMkLst>
            <pc:docMk/>
            <pc:sldMk cId="1996077365" sldId="257"/>
            <ac:spMk id="2" creationId="{DF26268B-0758-E039-5243-D6791E5846D3}"/>
          </ac:spMkLst>
        </pc:spChg>
        <pc:spChg chg="mod">
          <ac:chgData name="Richard Watson" userId="e5e577014c15fc33" providerId="LiveId" clId="{FF824DFD-BBDF-4D0F-8480-925AF0769483}" dt="2024-06-20T20:08:30.920" v="2161" actId="6549"/>
          <ac:spMkLst>
            <pc:docMk/>
            <pc:sldMk cId="1996077365" sldId="257"/>
            <ac:spMk id="3" creationId="{AB31136C-908C-DB2A-9FC5-B7EDDBBD9F9F}"/>
          </ac:spMkLst>
        </pc:spChg>
        <pc:spChg chg="del">
          <ac:chgData name="Richard Watson" userId="e5e577014c15fc33" providerId="LiveId" clId="{FF824DFD-BBDF-4D0F-8480-925AF0769483}" dt="2024-06-11T17:30:43.456" v="492" actId="478"/>
          <ac:spMkLst>
            <pc:docMk/>
            <pc:sldMk cId="1996077365" sldId="257"/>
            <ac:spMk id="4" creationId="{4801FEB3-D56E-C49B-7A9F-923A7EDAF388}"/>
          </ac:spMkLst>
        </pc:spChg>
      </pc:sldChg>
      <pc:sldChg chg="addSp delSp modSp mod delAnim modAnim">
        <pc:chgData name="Richard Watson" userId="e5e577014c15fc33" providerId="LiveId" clId="{FF824DFD-BBDF-4D0F-8480-925AF0769483}" dt="2024-06-20T20:16:55.540" v="2229" actId="6549"/>
        <pc:sldMkLst>
          <pc:docMk/>
          <pc:sldMk cId="3274363828" sldId="258"/>
        </pc:sldMkLst>
        <pc:spChg chg="mod">
          <ac:chgData name="Richard Watson" userId="e5e577014c15fc33" providerId="LiveId" clId="{FF824DFD-BBDF-4D0F-8480-925AF0769483}" dt="2024-06-20T20:16:55.540" v="2229" actId="6549"/>
          <ac:spMkLst>
            <pc:docMk/>
            <pc:sldMk cId="3274363828" sldId="258"/>
            <ac:spMk id="2" creationId="{DF26268B-0758-E039-5243-D6791E5846D3}"/>
          </ac:spMkLst>
        </pc:spChg>
        <pc:spChg chg="mod">
          <ac:chgData name="Richard Watson" userId="e5e577014c15fc33" providerId="LiveId" clId="{FF824DFD-BBDF-4D0F-8480-925AF0769483}" dt="2024-06-18T12:31:26.165" v="677" actId="6549"/>
          <ac:spMkLst>
            <pc:docMk/>
            <pc:sldMk cId="3274363828" sldId="258"/>
            <ac:spMk id="3" creationId="{AB31136C-908C-DB2A-9FC5-B7EDDBBD9F9F}"/>
          </ac:spMkLst>
        </pc:spChg>
        <pc:spChg chg="add mod">
          <ac:chgData name="Richard Watson" userId="e5e577014c15fc33" providerId="LiveId" clId="{FF824DFD-BBDF-4D0F-8480-925AF0769483}" dt="2024-06-18T12:31:36.420" v="681" actId="1076"/>
          <ac:spMkLst>
            <pc:docMk/>
            <pc:sldMk cId="3274363828" sldId="258"/>
            <ac:spMk id="4" creationId="{01905505-A08E-F562-5685-143EE0BC8718}"/>
          </ac:spMkLst>
        </pc:spChg>
        <pc:spChg chg="del mod">
          <ac:chgData name="Richard Watson" userId="e5e577014c15fc33" providerId="LiveId" clId="{FF824DFD-BBDF-4D0F-8480-925AF0769483}" dt="2024-06-11T17:37:43.132" v="517"/>
          <ac:spMkLst>
            <pc:docMk/>
            <pc:sldMk cId="3274363828" sldId="258"/>
            <ac:spMk id="4" creationId="{4801FEB3-D56E-C49B-7A9F-923A7EDAF388}"/>
          </ac:spMkLst>
        </pc:spChg>
        <pc:spChg chg="del mod">
          <ac:chgData name="Richard Watson" userId="e5e577014c15fc33" providerId="LiveId" clId="{FF824DFD-BBDF-4D0F-8480-925AF0769483}" dt="2024-06-11T17:37:43.128" v="515"/>
          <ac:spMkLst>
            <pc:docMk/>
            <pc:sldMk cId="3274363828" sldId="258"/>
            <ac:spMk id="5" creationId="{181387C2-D2A1-77E2-167A-0C93E7596F50}"/>
          </ac:spMkLst>
        </pc:spChg>
        <pc:spChg chg="add mod">
          <ac:chgData name="Richard Watson" userId="e5e577014c15fc33" providerId="LiveId" clId="{FF824DFD-BBDF-4D0F-8480-925AF0769483}" dt="2024-06-18T12:32:59.942" v="733" actId="1076"/>
          <ac:spMkLst>
            <pc:docMk/>
            <pc:sldMk cId="3274363828" sldId="258"/>
            <ac:spMk id="5" creationId="{63A91CA5-62D1-F68D-A5C9-CA032216B4BB}"/>
          </ac:spMkLst>
        </pc:spChg>
        <pc:spChg chg="del mod">
          <ac:chgData name="Richard Watson" userId="e5e577014c15fc33" providerId="LiveId" clId="{FF824DFD-BBDF-4D0F-8480-925AF0769483}" dt="2024-06-11T17:37:49.137" v="520"/>
          <ac:spMkLst>
            <pc:docMk/>
            <pc:sldMk cId="3274363828" sldId="258"/>
            <ac:spMk id="6" creationId="{A6A3CFD2-118D-2CE9-F8B5-772454CB23B4}"/>
          </ac:spMkLst>
        </pc:spChg>
      </pc:sldChg>
      <pc:sldChg chg="delSp modSp mod delAnim modAnim">
        <pc:chgData name="Richard Watson" userId="e5e577014c15fc33" providerId="LiveId" clId="{FF824DFD-BBDF-4D0F-8480-925AF0769483}" dt="2024-06-20T20:26:08.798" v="2257" actId="122"/>
        <pc:sldMkLst>
          <pc:docMk/>
          <pc:sldMk cId="3602230995" sldId="259"/>
        </pc:sldMkLst>
        <pc:spChg chg="mod">
          <ac:chgData name="Richard Watson" userId="e5e577014c15fc33" providerId="LiveId" clId="{FF824DFD-BBDF-4D0F-8480-925AF0769483}" dt="2024-06-20T20:17:06.067" v="2231" actId="6549"/>
          <ac:spMkLst>
            <pc:docMk/>
            <pc:sldMk cId="3602230995" sldId="259"/>
            <ac:spMk id="2" creationId="{DF26268B-0758-E039-5243-D6791E5846D3}"/>
          </ac:spMkLst>
        </pc:spChg>
        <pc:spChg chg="mod">
          <ac:chgData name="Richard Watson" userId="e5e577014c15fc33" providerId="LiveId" clId="{FF824DFD-BBDF-4D0F-8480-925AF0769483}" dt="2024-06-20T20:16:44.494" v="2227" actId="207"/>
          <ac:spMkLst>
            <pc:docMk/>
            <pc:sldMk cId="3602230995" sldId="259"/>
            <ac:spMk id="3" creationId="{AB31136C-908C-DB2A-9FC5-B7EDDBBD9F9F}"/>
          </ac:spMkLst>
        </pc:spChg>
        <pc:spChg chg="del mod">
          <ac:chgData name="Richard Watson" userId="e5e577014c15fc33" providerId="LiveId" clId="{FF824DFD-BBDF-4D0F-8480-925AF0769483}" dt="2024-06-18T12:37:11.649" v="767" actId="478"/>
          <ac:spMkLst>
            <pc:docMk/>
            <pc:sldMk cId="3602230995" sldId="259"/>
            <ac:spMk id="4" creationId="{4801FEB3-D56E-C49B-7A9F-923A7EDAF388}"/>
          </ac:spMkLst>
        </pc:spChg>
        <pc:spChg chg="mod">
          <ac:chgData name="Richard Watson" userId="e5e577014c15fc33" providerId="LiveId" clId="{FF824DFD-BBDF-4D0F-8480-925AF0769483}" dt="2024-06-20T20:26:08.798" v="2257" actId="122"/>
          <ac:spMkLst>
            <pc:docMk/>
            <pc:sldMk cId="3602230995" sldId="259"/>
            <ac:spMk id="5" creationId="{181387C2-D2A1-77E2-167A-0C93E7596F50}"/>
          </ac:spMkLst>
        </pc:spChg>
      </pc:sldChg>
      <pc:sldChg chg="modSp del mod">
        <pc:chgData name="Richard Watson" userId="e5e577014c15fc33" providerId="LiveId" clId="{FF824DFD-BBDF-4D0F-8480-925AF0769483}" dt="2024-06-18T13:03:40.383" v="1327" actId="47"/>
        <pc:sldMkLst>
          <pc:docMk/>
          <pc:sldMk cId="3392753141" sldId="261"/>
        </pc:sldMkLst>
        <pc:spChg chg="mod">
          <ac:chgData name="Richard Watson" userId="e5e577014c15fc33" providerId="LiveId" clId="{FF824DFD-BBDF-4D0F-8480-925AF0769483}" dt="2024-06-11T17:19:46.792" v="2" actId="6549"/>
          <ac:spMkLst>
            <pc:docMk/>
            <pc:sldMk cId="3392753141" sldId="261"/>
            <ac:spMk id="2" creationId="{DF26268B-0758-E039-5243-D6791E5846D3}"/>
          </ac:spMkLst>
        </pc:spChg>
      </pc:sldChg>
      <pc:sldChg chg="modSp del mod">
        <pc:chgData name="Richard Watson" userId="e5e577014c15fc33" providerId="LiveId" clId="{FF824DFD-BBDF-4D0F-8480-925AF0769483}" dt="2024-06-18T13:03:40.383" v="1327" actId="47"/>
        <pc:sldMkLst>
          <pc:docMk/>
          <pc:sldMk cId="4261786916" sldId="263"/>
        </pc:sldMkLst>
        <pc:spChg chg="mod">
          <ac:chgData name="Richard Watson" userId="e5e577014c15fc33" providerId="LiveId" clId="{FF824DFD-BBDF-4D0F-8480-925AF0769483}" dt="2024-06-11T17:19:56.437" v="4" actId="6549"/>
          <ac:spMkLst>
            <pc:docMk/>
            <pc:sldMk cId="4261786916" sldId="263"/>
            <ac:spMk id="2" creationId="{DF26268B-0758-E039-5243-D6791E5846D3}"/>
          </ac:spMkLst>
        </pc:spChg>
      </pc:sldChg>
      <pc:sldChg chg="modSp del mod">
        <pc:chgData name="Richard Watson" userId="e5e577014c15fc33" providerId="LiveId" clId="{FF824DFD-BBDF-4D0F-8480-925AF0769483}" dt="2024-06-18T13:03:40.383" v="1327" actId="47"/>
        <pc:sldMkLst>
          <pc:docMk/>
          <pc:sldMk cId="3362561504" sldId="264"/>
        </pc:sldMkLst>
        <pc:spChg chg="mod">
          <ac:chgData name="Richard Watson" userId="e5e577014c15fc33" providerId="LiveId" clId="{FF824DFD-BBDF-4D0F-8480-925AF0769483}" dt="2024-06-11T17:20:07.077" v="6" actId="6549"/>
          <ac:spMkLst>
            <pc:docMk/>
            <pc:sldMk cId="3362561504" sldId="264"/>
            <ac:spMk id="2" creationId="{DF26268B-0758-E039-5243-D6791E5846D3}"/>
          </ac:spMkLst>
        </pc:spChg>
      </pc:sldChg>
      <pc:sldChg chg="modSp del mod">
        <pc:chgData name="Richard Watson" userId="e5e577014c15fc33" providerId="LiveId" clId="{FF824DFD-BBDF-4D0F-8480-925AF0769483}" dt="2024-06-18T13:03:40.383" v="1327" actId="47"/>
        <pc:sldMkLst>
          <pc:docMk/>
          <pc:sldMk cId="2741022179" sldId="265"/>
        </pc:sldMkLst>
        <pc:spChg chg="mod">
          <ac:chgData name="Richard Watson" userId="e5e577014c15fc33" providerId="LiveId" clId="{FF824DFD-BBDF-4D0F-8480-925AF0769483}" dt="2024-06-11T17:20:16.021" v="8" actId="6549"/>
          <ac:spMkLst>
            <pc:docMk/>
            <pc:sldMk cId="2741022179" sldId="265"/>
            <ac:spMk id="2" creationId="{DF26268B-0758-E039-5243-D6791E5846D3}"/>
          </ac:spMkLst>
        </pc:spChg>
      </pc:sldChg>
      <pc:sldChg chg="modSp del mod">
        <pc:chgData name="Richard Watson" userId="e5e577014c15fc33" providerId="LiveId" clId="{FF824DFD-BBDF-4D0F-8480-925AF0769483}" dt="2024-06-18T13:03:40.383" v="1327" actId="47"/>
        <pc:sldMkLst>
          <pc:docMk/>
          <pc:sldMk cId="747815403" sldId="267"/>
        </pc:sldMkLst>
        <pc:spChg chg="mod">
          <ac:chgData name="Richard Watson" userId="e5e577014c15fc33" providerId="LiveId" clId="{FF824DFD-BBDF-4D0F-8480-925AF0769483}" dt="2024-06-11T17:20:26.263" v="10" actId="6549"/>
          <ac:spMkLst>
            <pc:docMk/>
            <pc:sldMk cId="747815403" sldId="267"/>
            <ac:spMk id="2" creationId="{DF26268B-0758-E039-5243-D6791E5846D3}"/>
          </ac:spMkLst>
        </pc:spChg>
      </pc:sldChg>
      <pc:sldChg chg="modSp del mod">
        <pc:chgData name="Richard Watson" userId="e5e577014c15fc33" providerId="LiveId" clId="{FF824DFD-BBDF-4D0F-8480-925AF0769483}" dt="2024-06-18T13:03:40.383" v="1327" actId="47"/>
        <pc:sldMkLst>
          <pc:docMk/>
          <pc:sldMk cId="923520406" sldId="269"/>
        </pc:sldMkLst>
        <pc:spChg chg="mod">
          <ac:chgData name="Richard Watson" userId="e5e577014c15fc33" providerId="LiveId" clId="{FF824DFD-BBDF-4D0F-8480-925AF0769483}" dt="2024-06-11T17:20:34.741" v="12" actId="6549"/>
          <ac:spMkLst>
            <pc:docMk/>
            <pc:sldMk cId="923520406" sldId="269"/>
            <ac:spMk id="2" creationId="{DF26268B-0758-E039-5243-D6791E5846D3}"/>
          </ac:spMkLst>
        </pc:spChg>
      </pc:sldChg>
      <pc:sldChg chg="modSp del mod">
        <pc:chgData name="Richard Watson" userId="e5e577014c15fc33" providerId="LiveId" clId="{FF824DFD-BBDF-4D0F-8480-925AF0769483}" dt="2024-06-18T13:03:40.383" v="1327" actId="47"/>
        <pc:sldMkLst>
          <pc:docMk/>
          <pc:sldMk cId="653133810" sldId="270"/>
        </pc:sldMkLst>
        <pc:spChg chg="mod">
          <ac:chgData name="Richard Watson" userId="e5e577014c15fc33" providerId="LiveId" clId="{FF824DFD-BBDF-4D0F-8480-925AF0769483}" dt="2024-06-11T17:20:44.606" v="14" actId="6549"/>
          <ac:spMkLst>
            <pc:docMk/>
            <pc:sldMk cId="653133810" sldId="270"/>
            <ac:spMk id="2" creationId="{DF26268B-0758-E039-5243-D6791E5846D3}"/>
          </ac:spMkLst>
        </pc:spChg>
      </pc:sldChg>
      <pc:sldChg chg="modSp del mod">
        <pc:chgData name="Richard Watson" userId="e5e577014c15fc33" providerId="LiveId" clId="{FF824DFD-BBDF-4D0F-8480-925AF0769483}" dt="2024-06-18T13:03:40.383" v="1327" actId="47"/>
        <pc:sldMkLst>
          <pc:docMk/>
          <pc:sldMk cId="1236500845" sldId="271"/>
        </pc:sldMkLst>
        <pc:spChg chg="mod">
          <ac:chgData name="Richard Watson" userId="e5e577014c15fc33" providerId="LiveId" clId="{FF824DFD-BBDF-4D0F-8480-925AF0769483}" dt="2024-06-11T17:21:09.197" v="17" actId="6549"/>
          <ac:spMkLst>
            <pc:docMk/>
            <pc:sldMk cId="1236500845" sldId="271"/>
            <ac:spMk id="2" creationId="{DF26268B-0758-E039-5243-D6791E5846D3}"/>
          </ac:spMkLst>
        </pc:spChg>
      </pc:sldChg>
      <pc:sldChg chg="modSp del mod">
        <pc:chgData name="Richard Watson" userId="e5e577014c15fc33" providerId="LiveId" clId="{FF824DFD-BBDF-4D0F-8480-925AF0769483}" dt="2024-06-18T13:03:40.383" v="1327" actId="47"/>
        <pc:sldMkLst>
          <pc:docMk/>
          <pc:sldMk cId="1270029027" sldId="272"/>
        </pc:sldMkLst>
        <pc:spChg chg="mod">
          <ac:chgData name="Richard Watson" userId="e5e577014c15fc33" providerId="LiveId" clId="{FF824DFD-BBDF-4D0F-8480-925AF0769483}" dt="2024-06-11T17:21:20.668" v="19" actId="6549"/>
          <ac:spMkLst>
            <pc:docMk/>
            <pc:sldMk cId="1270029027" sldId="272"/>
            <ac:spMk id="2" creationId="{DF26268B-0758-E039-5243-D6791E5846D3}"/>
          </ac:spMkLst>
        </pc:spChg>
      </pc:sldChg>
      <pc:sldChg chg="modSp del mod">
        <pc:chgData name="Richard Watson" userId="e5e577014c15fc33" providerId="LiveId" clId="{FF824DFD-BBDF-4D0F-8480-925AF0769483}" dt="2024-06-18T13:03:40.383" v="1327" actId="47"/>
        <pc:sldMkLst>
          <pc:docMk/>
          <pc:sldMk cId="1664095021" sldId="273"/>
        </pc:sldMkLst>
        <pc:spChg chg="mod">
          <ac:chgData name="Richard Watson" userId="e5e577014c15fc33" providerId="LiveId" clId="{FF824DFD-BBDF-4D0F-8480-925AF0769483}" dt="2024-06-11T17:21:28.996" v="21" actId="6549"/>
          <ac:spMkLst>
            <pc:docMk/>
            <pc:sldMk cId="1664095021" sldId="273"/>
            <ac:spMk id="2" creationId="{DF26268B-0758-E039-5243-D6791E5846D3}"/>
          </ac:spMkLst>
        </pc:spChg>
      </pc:sldChg>
      <pc:sldChg chg="modSp del mod">
        <pc:chgData name="Richard Watson" userId="e5e577014c15fc33" providerId="LiveId" clId="{FF824DFD-BBDF-4D0F-8480-925AF0769483}" dt="2024-06-18T13:03:40.383" v="1327" actId="47"/>
        <pc:sldMkLst>
          <pc:docMk/>
          <pc:sldMk cId="3052367042" sldId="274"/>
        </pc:sldMkLst>
        <pc:spChg chg="mod">
          <ac:chgData name="Richard Watson" userId="e5e577014c15fc33" providerId="LiveId" clId="{FF824DFD-BBDF-4D0F-8480-925AF0769483}" dt="2024-06-11T17:21:38.567" v="23" actId="6549"/>
          <ac:spMkLst>
            <pc:docMk/>
            <pc:sldMk cId="3052367042" sldId="274"/>
            <ac:spMk id="2" creationId="{DF26268B-0758-E039-5243-D6791E5846D3}"/>
          </ac:spMkLst>
        </pc:spChg>
      </pc:sldChg>
      <pc:sldChg chg="modSp del mod">
        <pc:chgData name="Richard Watson" userId="e5e577014c15fc33" providerId="LiveId" clId="{FF824DFD-BBDF-4D0F-8480-925AF0769483}" dt="2024-06-18T13:03:40.383" v="1327" actId="47"/>
        <pc:sldMkLst>
          <pc:docMk/>
          <pc:sldMk cId="3473030959" sldId="275"/>
        </pc:sldMkLst>
        <pc:spChg chg="mod">
          <ac:chgData name="Richard Watson" userId="e5e577014c15fc33" providerId="LiveId" clId="{FF824DFD-BBDF-4D0F-8480-925AF0769483}" dt="2024-06-11T17:21:46.558" v="25" actId="6549"/>
          <ac:spMkLst>
            <pc:docMk/>
            <pc:sldMk cId="3473030959" sldId="275"/>
            <ac:spMk id="2" creationId="{DF26268B-0758-E039-5243-D6791E5846D3}"/>
          </ac:spMkLst>
        </pc:spChg>
      </pc:sldChg>
      <pc:sldChg chg="modSp del mod">
        <pc:chgData name="Richard Watson" userId="e5e577014c15fc33" providerId="LiveId" clId="{FF824DFD-BBDF-4D0F-8480-925AF0769483}" dt="2024-06-18T13:03:40.383" v="1327" actId="47"/>
        <pc:sldMkLst>
          <pc:docMk/>
          <pc:sldMk cId="3394022677" sldId="276"/>
        </pc:sldMkLst>
        <pc:spChg chg="mod">
          <ac:chgData name="Richard Watson" userId="e5e577014c15fc33" providerId="LiveId" clId="{FF824DFD-BBDF-4D0F-8480-925AF0769483}" dt="2024-06-11T17:22:09.093" v="55" actId="6549"/>
          <ac:spMkLst>
            <pc:docMk/>
            <pc:sldMk cId="3394022677" sldId="276"/>
            <ac:spMk id="2" creationId="{DF26268B-0758-E039-5243-D6791E5846D3}"/>
          </ac:spMkLst>
        </pc:spChg>
      </pc:sldChg>
      <pc:sldChg chg="modSp del mod">
        <pc:chgData name="Richard Watson" userId="e5e577014c15fc33" providerId="LiveId" clId="{FF824DFD-BBDF-4D0F-8480-925AF0769483}" dt="2024-06-18T13:03:40.383" v="1327" actId="47"/>
        <pc:sldMkLst>
          <pc:docMk/>
          <pc:sldMk cId="17008103" sldId="277"/>
        </pc:sldMkLst>
        <pc:spChg chg="mod">
          <ac:chgData name="Richard Watson" userId="e5e577014c15fc33" providerId="LiveId" clId="{FF824DFD-BBDF-4D0F-8480-925AF0769483}" dt="2024-06-11T17:22:15.684" v="56"/>
          <ac:spMkLst>
            <pc:docMk/>
            <pc:sldMk cId="17008103" sldId="277"/>
            <ac:spMk id="2" creationId="{DF26268B-0758-E039-5243-D6791E5846D3}"/>
          </ac:spMkLst>
        </pc:spChg>
        <pc:spChg chg="mod">
          <ac:chgData name="Richard Watson" userId="e5e577014c15fc33" providerId="LiveId" clId="{FF824DFD-BBDF-4D0F-8480-925AF0769483}" dt="2024-06-11T17:22:23.409" v="57" actId="1076"/>
          <ac:spMkLst>
            <pc:docMk/>
            <pc:sldMk cId="17008103" sldId="277"/>
            <ac:spMk id="4" creationId="{F1272D2F-3BE3-9071-B4A3-3A678865132A}"/>
          </ac:spMkLst>
        </pc:spChg>
      </pc:sldChg>
      <pc:sldChg chg="delSp modSp add mod delAnim modAnim">
        <pc:chgData name="Richard Watson" userId="e5e577014c15fc33" providerId="LiveId" clId="{FF824DFD-BBDF-4D0F-8480-925AF0769483}" dt="2024-06-20T20:17:00.133" v="2230" actId="6549"/>
        <pc:sldMkLst>
          <pc:docMk/>
          <pc:sldMk cId="3709317388" sldId="278"/>
        </pc:sldMkLst>
        <pc:spChg chg="mod">
          <ac:chgData name="Richard Watson" userId="e5e577014c15fc33" providerId="LiveId" clId="{FF824DFD-BBDF-4D0F-8480-925AF0769483}" dt="2024-06-20T20:17:00.133" v="2230" actId="6549"/>
          <ac:spMkLst>
            <pc:docMk/>
            <pc:sldMk cId="3709317388" sldId="278"/>
            <ac:spMk id="2" creationId="{DF26268B-0758-E039-5243-D6791E5846D3}"/>
          </ac:spMkLst>
        </pc:spChg>
        <pc:spChg chg="mod">
          <ac:chgData name="Richard Watson" userId="e5e577014c15fc33" providerId="LiveId" clId="{FF824DFD-BBDF-4D0F-8480-925AF0769483}" dt="2024-06-19T13:14:50.282" v="1637" actId="1076"/>
          <ac:spMkLst>
            <pc:docMk/>
            <pc:sldMk cId="3709317388" sldId="278"/>
            <ac:spMk id="3" creationId="{AB31136C-908C-DB2A-9FC5-B7EDDBBD9F9F}"/>
          </ac:spMkLst>
        </pc:spChg>
        <pc:spChg chg="del">
          <ac:chgData name="Richard Watson" userId="e5e577014c15fc33" providerId="LiveId" clId="{FF824DFD-BBDF-4D0F-8480-925AF0769483}" dt="2024-06-18T12:34:25.622" v="739" actId="478"/>
          <ac:spMkLst>
            <pc:docMk/>
            <pc:sldMk cId="3709317388" sldId="278"/>
            <ac:spMk id="4" creationId="{01905505-A08E-F562-5685-143EE0BC8718}"/>
          </ac:spMkLst>
        </pc:spChg>
        <pc:spChg chg="del">
          <ac:chgData name="Richard Watson" userId="e5e577014c15fc33" providerId="LiveId" clId="{FF824DFD-BBDF-4D0F-8480-925AF0769483}" dt="2024-06-18T12:34:28.848" v="740" actId="478"/>
          <ac:spMkLst>
            <pc:docMk/>
            <pc:sldMk cId="3709317388" sldId="278"/>
            <ac:spMk id="5" creationId="{63A91CA5-62D1-F68D-A5C9-CA032216B4BB}"/>
          </ac:spMkLst>
        </pc:spChg>
      </pc:sldChg>
      <pc:sldChg chg="addSp modSp add mod modAnim">
        <pc:chgData name="Richard Watson" userId="e5e577014c15fc33" providerId="LiveId" clId="{FF824DFD-BBDF-4D0F-8480-925AF0769483}" dt="2024-06-20T20:23:23.246" v="2250" actId="207"/>
        <pc:sldMkLst>
          <pc:docMk/>
          <pc:sldMk cId="1903938847" sldId="279"/>
        </pc:sldMkLst>
        <pc:spChg chg="mod">
          <ac:chgData name="Richard Watson" userId="e5e577014c15fc33" providerId="LiveId" clId="{FF824DFD-BBDF-4D0F-8480-925AF0769483}" dt="2024-06-20T20:17:09.171" v="2232" actId="6549"/>
          <ac:spMkLst>
            <pc:docMk/>
            <pc:sldMk cId="1903938847" sldId="279"/>
            <ac:spMk id="2" creationId="{DF26268B-0758-E039-5243-D6791E5846D3}"/>
          </ac:spMkLst>
        </pc:spChg>
        <pc:spChg chg="mod">
          <ac:chgData name="Richard Watson" userId="e5e577014c15fc33" providerId="LiveId" clId="{FF824DFD-BBDF-4D0F-8480-925AF0769483}" dt="2024-06-20T20:23:23.246" v="2250" actId="207"/>
          <ac:spMkLst>
            <pc:docMk/>
            <pc:sldMk cId="1903938847" sldId="279"/>
            <ac:spMk id="3" creationId="{AB31136C-908C-DB2A-9FC5-B7EDDBBD9F9F}"/>
          </ac:spMkLst>
        </pc:spChg>
        <pc:spChg chg="add mod">
          <ac:chgData name="Richard Watson" userId="e5e577014c15fc33" providerId="LiveId" clId="{FF824DFD-BBDF-4D0F-8480-925AF0769483}" dt="2024-06-18T12:40:08.259" v="834" actId="122"/>
          <ac:spMkLst>
            <pc:docMk/>
            <pc:sldMk cId="1903938847" sldId="279"/>
            <ac:spMk id="4" creationId="{6EF385CE-1912-EB3D-6C26-C7FA4B7F3D95}"/>
          </ac:spMkLst>
        </pc:spChg>
        <pc:spChg chg="mod">
          <ac:chgData name="Richard Watson" userId="e5e577014c15fc33" providerId="LiveId" clId="{FF824DFD-BBDF-4D0F-8480-925AF0769483}" dt="2024-06-18T12:40:14.964" v="836" actId="122"/>
          <ac:spMkLst>
            <pc:docMk/>
            <pc:sldMk cId="1903938847" sldId="279"/>
            <ac:spMk id="5" creationId="{181387C2-D2A1-77E2-167A-0C93E7596F50}"/>
          </ac:spMkLst>
        </pc:spChg>
      </pc:sldChg>
      <pc:sldChg chg="delSp modSp add mod delAnim modAnim">
        <pc:chgData name="Richard Watson" userId="e5e577014c15fc33" providerId="LiveId" clId="{FF824DFD-BBDF-4D0F-8480-925AF0769483}" dt="2024-06-20T20:17:13.337" v="2233" actId="6549"/>
        <pc:sldMkLst>
          <pc:docMk/>
          <pc:sldMk cId="3476346186" sldId="280"/>
        </pc:sldMkLst>
        <pc:spChg chg="mod">
          <ac:chgData name="Richard Watson" userId="e5e577014c15fc33" providerId="LiveId" clId="{FF824DFD-BBDF-4D0F-8480-925AF0769483}" dt="2024-06-20T20:17:13.337" v="2233" actId="6549"/>
          <ac:spMkLst>
            <pc:docMk/>
            <pc:sldMk cId="3476346186" sldId="280"/>
            <ac:spMk id="2" creationId="{DF26268B-0758-E039-5243-D6791E5846D3}"/>
          </ac:spMkLst>
        </pc:spChg>
        <pc:spChg chg="mod">
          <ac:chgData name="Richard Watson" userId="e5e577014c15fc33" providerId="LiveId" clId="{FF824DFD-BBDF-4D0F-8480-925AF0769483}" dt="2024-06-18T12:41:25.923" v="844" actId="1076"/>
          <ac:spMkLst>
            <pc:docMk/>
            <pc:sldMk cId="3476346186" sldId="280"/>
            <ac:spMk id="3" creationId="{AB31136C-908C-DB2A-9FC5-B7EDDBBD9F9F}"/>
          </ac:spMkLst>
        </pc:spChg>
        <pc:spChg chg="del">
          <ac:chgData name="Richard Watson" userId="e5e577014c15fc33" providerId="LiveId" clId="{FF824DFD-BBDF-4D0F-8480-925AF0769483}" dt="2024-06-18T12:41:15.618" v="843" actId="478"/>
          <ac:spMkLst>
            <pc:docMk/>
            <pc:sldMk cId="3476346186" sldId="280"/>
            <ac:spMk id="4" creationId="{6EF385CE-1912-EB3D-6C26-C7FA4B7F3D95}"/>
          </ac:spMkLst>
        </pc:spChg>
        <pc:spChg chg="del">
          <ac:chgData name="Richard Watson" userId="e5e577014c15fc33" providerId="LiveId" clId="{FF824DFD-BBDF-4D0F-8480-925AF0769483}" dt="2024-06-18T12:41:11.354" v="842" actId="478"/>
          <ac:spMkLst>
            <pc:docMk/>
            <pc:sldMk cId="3476346186" sldId="280"/>
            <ac:spMk id="5" creationId="{181387C2-D2A1-77E2-167A-0C93E7596F50}"/>
          </ac:spMkLst>
        </pc:spChg>
      </pc:sldChg>
      <pc:sldChg chg="addSp delSp modSp add mod modAnim">
        <pc:chgData name="Richard Watson" userId="e5e577014c15fc33" providerId="LiveId" clId="{FF824DFD-BBDF-4D0F-8480-925AF0769483}" dt="2024-06-20T20:17:27.693" v="2236" actId="207"/>
        <pc:sldMkLst>
          <pc:docMk/>
          <pc:sldMk cId="3528005918" sldId="281"/>
        </pc:sldMkLst>
        <pc:spChg chg="mod">
          <ac:chgData name="Richard Watson" userId="e5e577014c15fc33" providerId="LiveId" clId="{FF824DFD-BBDF-4D0F-8480-925AF0769483}" dt="2024-06-20T20:17:22.921" v="2235" actId="6549"/>
          <ac:spMkLst>
            <pc:docMk/>
            <pc:sldMk cId="3528005918" sldId="281"/>
            <ac:spMk id="2" creationId="{DF26268B-0758-E039-5243-D6791E5846D3}"/>
          </ac:spMkLst>
        </pc:spChg>
        <pc:spChg chg="del mod">
          <ac:chgData name="Richard Watson" userId="e5e577014c15fc33" providerId="LiveId" clId="{FF824DFD-BBDF-4D0F-8480-925AF0769483}" dt="2024-06-18T12:45:07.215" v="966" actId="478"/>
          <ac:spMkLst>
            <pc:docMk/>
            <pc:sldMk cId="3528005918" sldId="281"/>
            <ac:spMk id="3" creationId="{AB31136C-908C-DB2A-9FC5-B7EDDBBD9F9F}"/>
          </ac:spMkLst>
        </pc:spChg>
        <pc:spChg chg="add del mod">
          <ac:chgData name="Richard Watson" userId="e5e577014c15fc33" providerId="LiveId" clId="{FF824DFD-BBDF-4D0F-8480-925AF0769483}" dt="2024-06-18T12:45:09.373" v="967" actId="478"/>
          <ac:spMkLst>
            <pc:docMk/>
            <pc:sldMk cId="3528005918" sldId="281"/>
            <ac:spMk id="4" creationId="{0CA3EEC4-5348-74C2-8302-10B7AE2B725F}"/>
          </ac:spMkLst>
        </pc:spChg>
        <pc:spChg chg="add mod">
          <ac:chgData name="Richard Watson" userId="e5e577014c15fc33" providerId="LiveId" clId="{FF824DFD-BBDF-4D0F-8480-925AF0769483}" dt="2024-06-20T20:17:27.693" v="2236" actId="207"/>
          <ac:spMkLst>
            <pc:docMk/>
            <pc:sldMk cId="3528005918" sldId="281"/>
            <ac:spMk id="5" creationId="{A189D611-4DC7-16F7-60A1-DEDDFCFD18FE}"/>
          </ac:spMkLst>
        </pc:spChg>
        <pc:spChg chg="add mod">
          <ac:chgData name="Richard Watson" userId="e5e577014c15fc33" providerId="LiveId" clId="{FF824DFD-BBDF-4D0F-8480-925AF0769483}" dt="2024-06-18T12:46:27.846" v="1039" actId="1076"/>
          <ac:spMkLst>
            <pc:docMk/>
            <pc:sldMk cId="3528005918" sldId="281"/>
            <ac:spMk id="6" creationId="{AA1915A5-A4BA-06FC-2004-7ED269555685}"/>
          </ac:spMkLst>
        </pc:spChg>
      </pc:sldChg>
      <pc:sldChg chg="delSp modSp add mod ord modAnim">
        <pc:chgData name="Richard Watson" userId="e5e577014c15fc33" providerId="LiveId" clId="{FF824DFD-BBDF-4D0F-8480-925AF0769483}" dt="2024-06-20T20:17:19.082" v="2234" actId="6549"/>
        <pc:sldMkLst>
          <pc:docMk/>
          <pc:sldMk cId="2088904704" sldId="282"/>
        </pc:sldMkLst>
        <pc:spChg chg="mod">
          <ac:chgData name="Richard Watson" userId="e5e577014c15fc33" providerId="LiveId" clId="{FF824DFD-BBDF-4D0F-8480-925AF0769483}" dt="2024-06-20T20:17:19.082" v="2234" actId="6549"/>
          <ac:spMkLst>
            <pc:docMk/>
            <pc:sldMk cId="2088904704" sldId="282"/>
            <ac:spMk id="2" creationId="{DF26268B-0758-E039-5243-D6791E5846D3}"/>
          </ac:spMkLst>
        </pc:spChg>
        <pc:spChg chg="mod">
          <ac:chgData name="Richard Watson" userId="e5e577014c15fc33" providerId="LiveId" clId="{FF824DFD-BBDF-4D0F-8480-925AF0769483}" dt="2024-06-20T20:13:13.452" v="2202" actId="207"/>
          <ac:spMkLst>
            <pc:docMk/>
            <pc:sldMk cId="2088904704" sldId="282"/>
            <ac:spMk id="3" creationId="{AB31136C-908C-DB2A-9FC5-B7EDDBBD9F9F}"/>
          </ac:spMkLst>
        </pc:spChg>
        <pc:spChg chg="mod">
          <ac:chgData name="Richard Watson" userId="e5e577014c15fc33" providerId="LiveId" clId="{FF824DFD-BBDF-4D0F-8480-925AF0769483}" dt="2024-06-20T20:13:17.125" v="2203" actId="207"/>
          <ac:spMkLst>
            <pc:docMk/>
            <pc:sldMk cId="2088904704" sldId="282"/>
            <ac:spMk id="4" creationId="{0CA3EEC4-5348-74C2-8302-10B7AE2B725F}"/>
          </ac:spMkLst>
        </pc:spChg>
        <pc:spChg chg="del">
          <ac:chgData name="Richard Watson" userId="e5e577014c15fc33" providerId="LiveId" clId="{FF824DFD-BBDF-4D0F-8480-925AF0769483}" dt="2024-06-18T12:48:52.021" v="1042" actId="478"/>
          <ac:spMkLst>
            <pc:docMk/>
            <pc:sldMk cId="2088904704" sldId="282"/>
            <ac:spMk id="5" creationId="{A189D611-4DC7-16F7-60A1-DEDDFCFD18FE}"/>
          </ac:spMkLst>
        </pc:spChg>
      </pc:sldChg>
      <pc:sldChg chg="addSp delSp modSp add mod delAnim modAnim">
        <pc:chgData name="Richard Watson" userId="e5e577014c15fc33" providerId="LiveId" clId="{FF824DFD-BBDF-4D0F-8480-925AF0769483}" dt="2024-06-20T20:20:28.399" v="2248" actId="20577"/>
        <pc:sldMkLst>
          <pc:docMk/>
          <pc:sldMk cId="821081799" sldId="283"/>
        </pc:sldMkLst>
        <pc:spChg chg="mod">
          <ac:chgData name="Richard Watson" userId="e5e577014c15fc33" providerId="LiveId" clId="{FF824DFD-BBDF-4D0F-8480-925AF0769483}" dt="2024-06-20T20:20:28.399" v="2248" actId="20577"/>
          <ac:spMkLst>
            <pc:docMk/>
            <pc:sldMk cId="821081799" sldId="283"/>
            <ac:spMk id="2" creationId="{DF26268B-0758-E039-5243-D6791E5846D3}"/>
          </ac:spMkLst>
        </pc:spChg>
        <pc:spChg chg="add mod">
          <ac:chgData name="Richard Watson" userId="e5e577014c15fc33" providerId="LiveId" clId="{FF824DFD-BBDF-4D0F-8480-925AF0769483}" dt="2024-06-20T10:47:13.035" v="2136" actId="122"/>
          <ac:spMkLst>
            <pc:docMk/>
            <pc:sldMk cId="821081799" sldId="283"/>
            <ac:spMk id="3" creationId="{9F284C0C-B613-B1B7-73E6-CD1F47EE983A}"/>
          </ac:spMkLst>
        </pc:spChg>
        <pc:spChg chg="mod">
          <ac:chgData name="Richard Watson" userId="e5e577014c15fc33" providerId="LiveId" clId="{FF824DFD-BBDF-4D0F-8480-925AF0769483}" dt="2024-06-20T10:47:22.063" v="2137" actId="207"/>
          <ac:spMkLst>
            <pc:docMk/>
            <pc:sldMk cId="821081799" sldId="283"/>
            <ac:spMk id="5" creationId="{A189D611-4DC7-16F7-60A1-DEDDFCFD18FE}"/>
          </ac:spMkLst>
        </pc:spChg>
        <pc:spChg chg="del mod">
          <ac:chgData name="Richard Watson" userId="e5e577014c15fc33" providerId="LiveId" clId="{FF824DFD-BBDF-4D0F-8480-925AF0769483}" dt="2024-06-20T10:45:30.955" v="2093" actId="478"/>
          <ac:spMkLst>
            <pc:docMk/>
            <pc:sldMk cId="821081799" sldId="283"/>
            <ac:spMk id="6" creationId="{AA1915A5-A4BA-06FC-2004-7ED269555685}"/>
          </ac:spMkLst>
        </pc:spChg>
      </pc:sldChg>
      <pc:sldChg chg="addSp delSp modSp add mod modAnim">
        <pc:chgData name="Richard Watson" userId="e5e577014c15fc33" providerId="LiveId" clId="{FF824DFD-BBDF-4D0F-8480-925AF0769483}" dt="2024-06-20T20:18:01.186" v="2242" actId="6549"/>
        <pc:sldMkLst>
          <pc:docMk/>
          <pc:sldMk cId="1931613607" sldId="284"/>
        </pc:sldMkLst>
        <pc:spChg chg="mod">
          <ac:chgData name="Richard Watson" userId="e5e577014c15fc33" providerId="LiveId" clId="{FF824DFD-BBDF-4D0F-8480-925AF0769483}" dt="2024-06-20T20:18:01.186" v="2242" actId="6549"/>
          <ac:spMkLst>
            <pc:docMk/>
            <pc:sldMk cId="1931613607" sldId="284"/>
            <ac:spMk id="2" creationId="{DF26268B-0758-E039-5243-D6791E5846D3}"/>
          </ac:spMkLst>
        </pc:spChg>
        <pc:spChg chg="add mod">
          <ac:chgData name="Richard Watson" userId="e5e577014c15fc33" providerId="LiveId" clId="{FF824DFD-BBDF-4D0F-8480-925AF0769483}" dt="2024-06-18T12:57:37.357" v="1235" actId="20577"/>
          <ac:spMkLst>
            <pc:docMk/>
            <pc:sldMk cId="1931613607" sldId="284"/>
            <ac:spMk id="3" creationId="{DF13B925-DAA9-A872-7955-6CF10F65FA3D}"/>
          </ac:spMkLst>
        </pc:spChg>
        <pc:spChg chg="add mod">
          <ac:chgData name="Richard Watson" userId="e5e577014c15fc33" providerId="LiveId" clId="{FF824DFD-BBDF-4D0F-8480-925AF0769483}" dt="2024-06-18T12:57:42.223" v="1239" actId="20577"/>
          <ac:spMkLst>
            <pc:docMk/>
            <pc:sldMk cId="1931613607" sldId="284"/>
            <ac:spMk id="4" creationId="{354D38CC-6D98-C97D-C1CA-80DC954606DD}"/>
          </ac:spMkLst>
        </pc:spChg>
        <pc:spChg chg="mod">
          <ac:chgData name="Richard Watson" userId="e5e577014c15fc33" providerId="LiveId" clId="{FF824DFD-BBDF-4D0F-8480-925AF0769483}" dt="2024-06-20T20:14:58.807" v="2217" actId="207"/>
          <ac:spMkLst>
            <pc:docMk/>
            <pc:sldMk cId="1931613607" sldId="284"/>
            <ac:spMk id="5" creationId="{A189D611-4DC7-16F7-60A1-DEDDFCFD18FE}"/>
          </ac:spMkLst>
        </pc:spChg>
        <pc:spChg chg="del mod">
          <ac:chgData name="Richard Watson" userId="e5e577014c15fc33" providerId="LiveId" clId="{FF824DFD-BBDF-4D0F-8480-925AF0769483}" dt="2024-06-18T12:52:28.838" v="1085" actId="478"/>
          <ac:spMkLst>
            <pc:docMk/>
            <pc:sldMk cId="1931613607" sldId="284"/>
            <ac:spMk id="6" creationId="{AA1915A5-A4BA-06FC-2004-7ED269555685}"/>
          </ac:spMkLst>
        </pc:spChg>
      </pc:sldChg>
      <pc:sldChg chg="delSp modSp add mod modAnim">
        <pc:chgData name="Richard Watson" userId="e5e577014c15fc33" providerId="LiveId" clId="{FF824DFD-BBDF-4D0F-8480-925AF0769483}" dt="2024-06-20T20:18:06.610" v="2243" actId="6549"/>
        <pc:sldMkLst>
          <pc:docMk/>
          <pc:sldMk cId="1249604919" sldId="285"/>
        </pc:sldMkLst>
        <pc:spChg chg="mod">
          <ac:chgData name="Richard Watson" userId="e5e577014c15fc33" providerId="LiveId" clId="{FF824DFD-BBDF-4D0F-8480-925AF0769483}" dt="2024-06-20T20:18:06.610" v="2243" actId="6549"/>
          <ac:spMkLst>
            <pc:docMk/>
            <pc:sldMk cId="1249604919" sldId="285"/>
            <ac:spMk id="2" creationId="{DF26268B-0758-E039-5243-D6791E5846D3}"/>
          </ac:spMkLst>
        </pc:spChg>
        <pc:spChg chg="mod">
          <ac:chgData name="Richard Watson" userId="e5e577014c15fc33" providerId="LiveId" clId="{FF824DFD-BBDF-4D0F-8480-925AF0769483}" dt="2024-06-20T20:15:04.521" v="2218" actId="207"/>
          <ac:spMkLst>
            <pc:docMk/>
            <pc:sldMk cId="1249604919" sldId="285"/>
            <ac:spMk id="3" creationId="{DF13B925-DAA9-A872-7955-6CF10F65FA3D}"/>
          </ac:spMkLst>
        </pc:spChg>
        <pc:spChg chg="del">
          <ac:chgData name="Richard Watson" userId="e5e577014c15fc33" providerId="LiveId" clId="{FF824DFD-BBDF-4D0F-8480-925AF0769483}" dt="2024-06-18T13:02:25.928" v="1324" actId="478"/>
          <ac:spMkLst>
            <pc:docMk/>
            <pc:sldMk cId="1249604919" sldId="285"/>
            <ac:spMk id="4" creationId="{354D38CC-6D98-C97D-C1CA-80DC954606DD}"/>
          </ac:spMkLst>
        </pc:spChg>
        <pc:spChg chg="mod">
          <ac:chgData name="Richard Watson" userId="e5e577014c15fc33" providerId="LiveId" clId="{FF824DFD-BBDF-4D0F-8480-925AF0769483}" dt="2024-06-20T10:50:56.831" v="2148" actId="20577"/>
          <ac:spMkLst>
            <pc:docMk/>
            <pc:sldMk cId="1249604919" sldId="285"/>
            <ac:spMk id="5" creationId="{A189D611-4DC7-16F7-60A1-DEDDFCFD18FE}"/>
          </ac:spMkLst>
        </pc:spChg>
      </pc:sldChg>
      <pc:sldChg chg="delSp modSp add mod modAnim">
        <pc:chgData name="Richard Watson" userId="e5e577014c15fc33" providerId="LiveId" clId="{FF824DFD-BBDF-4D0F-8480-925AF0769483}" dt="2024-06-20T20:18:10.685" v="2244" actId="6549"/>
        <pc:sldMkLst>
          <pc:docMk/>
          <pc:sldMk cId="943096365" sldId="286"/>
        </pc:sldMkLst>
        <pc:spChg chg="mod">
          <ac:chgData name="Richard Watson" userId="e5e577014c15fc33" providerId="LiveId" clId="{FF824DFD-BBDF-4D0F-8480-925AF0769483}" dt="2024-06-20T20:18:10.685" v="2244" actId="6549"/>
          <ac:spMkLst>
            <pc:docMk/>
            <pc:sldMk cId="943096365" sldId="286"/>
            <ac:spMk id="2" creationId="{DF26268B-0758-E039-5243-D6791E5846D3}"/>
          </ac:spMkLst>
        </pc:spChg>
        <pc:spChg chg="del">
          <ac:chgData name="Richard Watson" userId="e5e577014c15fc33" providerId="LiveId" clId="{FF824DFD-BBDF-4D0F-8480-925AF0769483}" dt="2024-06-18T13:04:38.955" v="1330" actId="478"/>
          <ac:spMkLst>
            <pc:docMk/>
            <pc:sldMk cId="943096365" sldId="286"/>
            <ac:spMk id="3" creationId="{DF13B925-DAA9-A872-7955-6CF10F65FA3D}"/>
          </ac:spMkLst>
        </pc:spChg>
        <pc:spChg chg="mod">
          <ac:chgData name="Richard Watson" userId="e5e577014c15fc33" providerId="LiveId" clId="{FF824DFD-BBDF-4D0F-8480-925AF0769483}" dt="2024-06-18T13:04:50.832" v="1332" actId="255"/>
          <ac:spMkLst>
            <pc:docMk/>
            <pc:sldMk cId="943096365" sldId="286"/>
            <ac:spMk id="5" creationId="{A189D611-4DC7-16F7-60A1-DEDDFCFD18FE}"/>
          </ac:spMkLst>
        </pc:spChg>
      </pc:sldChg>
      <pc:sldChg chg="modSp add mod modAnim">
        <pc:chgData name="Richard Watson" userId="e5e577014c15fc33" providerId="LiveId" clId="{FF824DFD-BBDF-4D0F-8480-925AF0769483}" dt="2024-06-20T20:18:14.730" v="2245" actId="6549"/>
        <pc:sldMkLst>
          <pc:docMk/>
          <pc:sldMk cId="376932359" sldId="287"/>
        </pc:sldMkLst>
        <pc:spChg chg="mod">
          <ac:chgData name="Richard Watson" userId="e5e577014c15fc33" providerId="LiveId" clId="{FF824DFD-BBDF-4D0F-8480-925AF0769483}" dt="2024-06-20T20:18:14.730" v="2245" actId="6549"/>
          <ac:spMkLst>
            <pc:docMk/>
            <pc:sldMk cId="376932359" sldId="287"/>
            <ac:spMk id="2" creationId="{DF26268B-0758-E039-5243-D6791E5846D3}"/>
          </ac:spMkLst>
        </pc:spChg>
        <pc:spChg chg="mod">
          <ac:chgData name="Richard Watson" userId="e5e577014c15fc33" providerId="LiveId" clId="{FF824DFD-BBDF-4D0F-8480-925AF0769483}" dt="2024-06-20T20:15:11.327" v="2219" actId="207"/>
          <ac:spMkLst>
            <pc:docMk/>
            <pc:sldMk cId="376932359" sldId="287"/>
            <ac:spMk id="5" creationId="{A189D611-4DC7-16F7-60A1-DEDDFCFD18FE}"/>
          </ac:spMkLst>
        </pc:spChg>
      </pc:sldChg>
      <pc:sldChg chg="modSp add mod modAnim">
        <pc:chgData name="Richard Watson" userId="e5e577014c15fc33" providerId="LiveId" clId="{FF824DFD-BBDF-4D0F-8480-925AF0769483}" dt="2024-06-20T20:18:23.296" v="2246" actId="6549"/>
        <pc:sldMkLst>
          <pc:docMk/>
          <pc:sldMk cId="2780566540" sldId="288"/>
        </pc:sldMkLst>
        <pc:spChg chg="mod">
          <ac:chgData name="Richard Watson" userId="e5e577014c15fc33" providerId="LiveId" clId="{FF824DFD-BBDF-4D0F-8480-925AF0769483}" dt="2024-06-20T20:18:23.296" v="2246" actId="6549"/>
          <ac:spMkLst>
            <pc:docMk/>
            <pc:sldMk cId="2780566540" sldId="288"/>
            <ac:spMk id="2" creationId="{DF26268B-0758-E039-5243-D6791E5846D3}"/>
          </ac:spMkLst>
        </pc:spChg>
        <pc:spChg chg="mod">
          <ac:chgData name="Richard Watson" userId="e5e577014c15fc33" providerId="LiveId" clId="{FF824DFD-BBDF-4D0F-8480-925AF0769483}" dt="2024-06-18T13:16:53.728" v="1341" actId="1076"/>
          <ac:spMkLst>
            <pc:docMk/>
            <pc:sldMk cId="2780566540" sldId="288"/>
            <ac:spMk id="5" creationId="{A189D611-4DC7-16F7-60A1-DEDDFCFD18FE}"/>
          </ac:spMkLst>
        </pc:spChg>
      </pc:sldChg>
      <pc:sldChg chg="addSp modSp add mod modAnim">
        <pc:chgData name="Richard Watson" userId="e5e577014c15fc33" providerId="LiveId" clId="{FF824DFD-BBDF-4D0F-8480-925AF0769483}" dt="2024-06-20T20:28:22.357" v="2258" actId="207"/>
        <pc:sldMkLst>
          <pc:docMk/>
          <pc:sldMk cId="2776433565" sldId="289"/>
        </pc:sldMkLst>
        <pc:spChg chg="mod">
          <ac:chgData name="Richard Watson" userId="e5e577014c15fc33" providerId="LiveId" clId="{FF824DFD-BBDF-4D0F-8480-925AF0769483}" dt="2024-06-20T20:18:26.555" v="2247" actId="6549"/>
          <ac:spMkLst>
            <pc:docMk/>
            <pc:sldMk cId="2776433565" sldId="289"/>
            <ac:spMk id="2" creationId="{DF26268B-0758-E039-5243-D6791E5846D3}"/>
          </ac:spMkLst>
        </pc:spChg>
        <pc:spChg chg="add mod">
          <ac:chgData name="Richard Watson" userId="e5e577014c15fc33" providerId="LiveId" clId="{FF824DFD-BBDF-4D0F-8480-925AF0769483}" dt="2024-06-20T20:15:22.899" v="2221" actId="207"/>
          <ac:spMkLst>
            <pc:docMk/>
            <pc:sldMk cId="2776433565" sldId="289"/>
            <ac:spMk id="3" creationId="{76A05984-0FE4-E16C-4641-6F2A3C4C754E}"/>
          </ac:spMkLst>
        </pc:spChg>
        <pc:spChg chg="add mod">
          <ac:chgData name="Richard Watson" userId="e5e577014c15fc33" providerId="LiveId" clId="{FF824DFD-BBDF-4D0F-8480-925AF0769483}" dt="2024-06-20T20:15:27.268" v="2222" actId="207"/>
          <ac:spMkLst>
            <pc:docMk/>
            <pc:sldMk cId="2776433565" sldId="289"/>
            <ac:spMk id="4" creationId="{D69065E9-3002-C21A-BACD-F585DFB38E11}"/>
          </ac:spMkLst>
        </pc:spChg>
        <pc:spChg chg="mod">
          <ac:chgData name="Richard Watson" userId="e5e577014c15fc33" providerId="LiveId" clId="{FF824DFD-BBDF-4D0F-8480-925AF0769483}" dt="2024-06-20T20:28:22.357" v="2258" actId="207"/>
          <ac:spMkLst>
            <pc:docMk/>
            <pc:sldMk cId="2776433565" sldId="289"/>
            <ac:spMk id="5" creationId="{A189D611-4DC7-16F7-60A1-DEDDFCFD18FE}"/>
          </ac:spMkLst>
        </pc:spChg>
        <pc:spChg chg="add mod">
          <ac:chgData name="Richard Watson" userId="e5e577014c15fc33" providerId="LiveId" clId="{FF824DFD-BBDF-4D0F-8480-925AF0769483}" dt="2024-06-20T20:15:44.256" v="2225" actId="207"/>
          <ac:spMkLst>
            <pc:docMk/>
            <pc:sldMk cId="2776433565" sldId="289"/>
            <ac:spMk id="6" creationId="{18B50EB1-3918-2D74-C2F1-1166FA1572E7}"/>
          </ac:spMkLst>
        </pc:spChg>
        <pc:spChg chg="add mod">
          <ac:chgData name="Richard Watson" userId="e5e577014c15fc33" providerId="LiveId" clId="{FF824DFD-BBDF-4D0F-8480-925AF0769483}" dt="2024-06-20T20:15:49.016" v="2226" actId="207"/>
          <ac:spMkLst>
            <pc:docMk/>
            <pc:sldMk cId="2776433565" sldId="289"/>
            <ac:spMk id="7" creationId="{E5CBB924-99D7-209A-19E7-B8EBC533762A}"/>
          </ac:spMkLst>
        </pc:spChg>
      </pc:sldChg>
      <pc:sldChg chg="modSp add mod">
        <pc:chgData name="Richard Watson" userId="e5e577014c15fc33" providerId="LiveId" clId="{FF824DFD-BBDF-4D0F-8480-925AF0769483}" dt="2024-06-20T20:16:51.952" v="2228" actId="6549"/>
        <pc:sldMkLst>
          <pc:docMk/>
          <pc:sldMk cId="1869834785" sldId="290"/>
        </pc:sldMkLst>
        <pc:spChg chg="mod">
          <ac:chgData name="Richard Watson" userId="e5e577014c15fc33" providerId="LiveId" clId="{FF824DFD-BBDF-4D0F-8480-925AF0769483}" dt="2024-06-20T20:16:51.952" v="2228" actId="6549"/>
          <ac:spMkLst>
            <pc:docMk/>
            <pc:sldMk cId="1869834785" sldId="290"/>
            <ac:spMk id="2" creationId="{DF26268B-0758-E039-5243-D6791E5846D3}"/>
          </ac:spMkLst>
        </pc:spChg>
      </pc:sldChg>
      <pc:sldChg chg="delSp modSp add mod delAnim modAnim">
        <pc:chgData name="Richard Watson" userId="e5e577014c15fc33" providerId="LiveId" clId="{FF824DFD-BBDF-4D0F-8480-925AF0769483}" dt="2024-06-20T20:20:48.852" v="2249"/>
        <pc:sldMkLst>
          <pc:docMk/>
          <pc:sldMk cId="3845618341" sldId="291"/>
        </pc:sldMkLst>
        <pc:spChg chg="mod">
          <ac:chgData name="Richard Watson" userId="e5e577014c15fc33" providerId="LiveId" clId="{FF824DFD-BBDF-4D0F-8480-925AF0769483}" dt="2024-06-20T20:17:47.770" v="2239" actId="20577"/>
          <ac:spMkLst>
            <pc:docMk/>
            <pc:sldMk cId="3845618341" sldId="291"/>
            <ac:spMk id="2" creationId="{DF26268B-0758-E039-5243-D6791E5846D3}"/>
          </ac:spMkLst>
        </pc:spChg>
        <pc:spChg chg="del mod">
          <ac:chgData name="Richard Watson" userId="e5e577014c15fc33" providerId="LiveId" clId="{FF824DFD-BBDF-4D0F-8480-925AF0769483}" dt="2024-06-20T10:50:22.040" v="2147" actId="478"/>
          <ac:spMkLst>
            <pc:docMk/>
            <pc:sldMk cId="3845618341" sldId="291"/>
            <ac:spMk id="3" creationId="{9F284C0C-B613-B1B7-73E6-CD1F47EE983A}"/>
          </ac:spMkLst>
        </pc:spChg>
        <pc:spChg chg="del">
          <ac:chgData name="Richard Watson" userId="e5e577014c15fc33" providerId="LiveId" clId="{FF824DFD-BBDF-4D0F-8480-925AF0769483}" dt="2024-06-20T10:45:13.261" v="2090" actId="478"/>
          <ac:spMkLst>
            <pc:docMk/>
            <pc:sldMk cId="3845618341" sldId="291"/>
            <ac:spMk id="5" creationId="{A189D611-4DC7-16F7-60A1-DEDDFCFD18FE}"/>
          </ac:spMkLst>
        </pc:spChg>
        <pc:spChg chg="mod">
          <ac:chgData name="Richard Watson" userId="e5e577014c15fc33" providerId="LiveId" clId="{FF824DFD-BBDF-4D0F-8480-925AF0769483}" dt="2024-06-20T20:13:28.747" v="2204" actId="207"/>
          <ac:spMkLst>
            <pc:docMk/>
            <pc:sldMk cId="3845618341" sldId="291"/>
            <ac:spMk id="6" creationId="{AA1915A5-A4BA-06FC-2004-7ED269555685}"/>
          </ac:spMkLst>
        </pc:spChg>
      </pc:sldChg>
      <pc:sldChg chg="delSp modSp add mod delAnim modAnim">
        <pc:chgData name="Richard Watson" userId="e5e577014c15fc33" providerId="LiveId" clId="{FF824DFD-BBDF-4D0F-8480-925AF0769483}" dt="2024-06-20T20:24:52.002" v="2255"/>
        <pc:sldMkLst>
          <pc:docMk/>
          <pc:sldMk cId="2714473374" sldId="292"/>
        </pc:sldMkLst>
        <pc:spChg chg="mod">
          <ac:chgData name="Richard Watson" userId="e5e577014c15fc33" providerId="LiveId" clId="{FF824DFD-BBDF-4D0F-8480-925AF0769483}" dt="2024-06-20T20:17:52.277" v="2240" actId="6549"/>
          <ac:spMkLst>
            <pc:docMk/>
            <pc:sldMk cId="2714473374" sldId="292"/>
            <ac:spMk id="2" creationId="{DF26268B-0758-E039-5243-D6791E5846D3}"/>
          </ac:spMkLst>
        </pc:spChg>
        <pc:spChg chg="del">
          <ac:chgData name="Richard Watson" userId="e5e577014c15fc33" providerId="LiveId" clId="{FF824DFD-BBDF-4D0F-8480-925AF0769483}" dt="2024-06-20T10:48:19.370" v="2139" actId="478"/>
          <ac:spMkLst>
            <pc:docMk/>
            <pc:sldMk cId="2714473374" sldId="292"/>
            <ac:spMk id="3" creationId="{9F284C0C-B613-B1B7-73E6-CD1F47EE983A}"/>
          </ac:spMkLst>
        </pc:spChg>
        <pc:spChg chg="mod">
          <ac:chgData name="Richard Watson" userId="e5e577014c15fc33" providerId="LiveId" clId="{FF824DFD-BBDF-4D0F-8480-925AF0769483}" dt="2024-06-20T20:14:12.205" v="2210" actId="207"/>
          <ac:spMkLst>
            <pc:docMk/>
            <pc:sldMk cId="2714473374" sldId="292"/>
            <ac:spMk id="6" creationId="{AA1915A5-A4BA-06FC-2004-7ED269555685}"/>
          </ac:spMkLst>
        </pc:spChg>
      </pc:sldChg>
      <pc:sldChg chg="addSp modSp add mod modAnim">
        <pc:chgData name="Richard Watson" userId="e5e577014c15fc33" providerId="LiveId" clId="{FF824DFD-BBDF-4D0F-8480-925AF0769483}" dt="2024-06-20T20:17:57.109" v="2241" actId="6549"/>
        <pc:sldMkLst>
          <pc:docMk/>
          <pc:sldMk cId="1834379036" sldId="293"/>
        </pc:sldMkLst>
        <pc:spChg chg="mod">
          <ac:chgData name="Richard Watson" userId="e5e577014c15fc33" providerId="LiveId" clId="{FF824DFD-BBDF-4D0F-8480-925AF0769483}" dt="2024-06-20T20:17:57.109" v="2241" actId="6549"/>
          <ac:spMkLst>
            <pc:docMk/>
            <pc:sldMk cId="1834379036" sldId="293"/>
            <ac:spMk id="2" creationId="{DF26268B-0758-E039-5243-D6791E5846D3}"/>
          </ac:spMkLst>
        </pc:spChg>
        <pc:spChg chg="add mod">
          <ac:chgData name="Richard Watson" userId="e5e577014c15fc33" providerId="LiveId" clId="{FF824DFD-BBDF-4D0F-8480-925AF0769483}" dt="2024-06-20T20:14:48.276" v="2216" actId="207"/>
          <ac:spMkLst>
            <pc:docMk/>
            <pc:sldMk cId="1834379036" sldId="293"/>
            <ac:spMk id="3" creationId="{9E6356CE-018A-1133-5C2A-2DC8676172F8}"/>
          </ac:spMkLst>
        </pc:spChg>
        <pc:spChg chg="mod">
          <ac:chgData name="Richard Watson" userId="e5e577014c15fc33" providerId="LiveId" clId="{FF824DFD-BBDF-4D0F-8480-925AF0769483}" dt="2024-06-20T20:14:43.655" v="2215" actId="207"/>
          <ac:spMkLst>
            <pc:docMk/>
            <pc:sldMk cId="1834379036" sldId="293"/>
            <ac:spMk id="6" creationId="{AA1915A5-A4BA-06FC-2004-7ED2695556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6/20/2024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6/20/2024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6/20/2024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6/20/2024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6/20/2024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6/20/2024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6/20/2024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6/20/2024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6/20/2024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6/20/2024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6/20/2024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6/20/2024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953730" y="1106922"/>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dirty="0">
                <a:solidFill>
                  <a:schemeClr val="bg1"/>
                </a:solidFill>
                <a:latin typeface="Freestyle Script" panose="030804020302050B0404" pitchFamily="66" charset="0"/>
              </a:rPr>
            </a:br>
            <a:r>
              <a:rPr lang="en-US" sz="8800" b="1" dirty="0">
                <a:solidFill>
                  <a:schemeClr val="bg1"/>
                </a:solidFill>
                <a:latin typeface="Freestyle Script" panose="030804020302050B0404" pitchFamily="66" charset="0"/>
              </a:rPr>
              <a:t>Stewardship</a:t>
            </a: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A904DC-7890-5C7C-C138-9D8FA27069C0}"/>
              </a:ext>
            </a:extLst>
          </p:cNvPr>
          <p:cNvSpPr txBox="1"/>
          <p:nvPr/>
        </p:nvSpPr>
        <p:spPr>
          <a:xfrm>
            <a:off x="314631" y="4395019"/>
            <a:ext cx="11621729" cy="1569660"/>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Creating a consciousness of opportunities and responsibilities in worship to God and service to our fellow man</a:t>
            </a:r>
          </a:p>
          <a:p>
            <a:endParaRPr lang="en-US" sz="2400" dirty="0">
              <a:solidFill>
                <a:schemeClr val="bg1"/>
              </a:solidFill>
              <a:latin typeface="Verdana" panose="020B0604030504040204" pitchFamily="34" charset="0"/>
              <a:ea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rPr>
              <a:t>To be Stewards of God’s Grace</a:t>
            </a:r>
          </a:p>
        </p:txBody>
      </p: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purchase</a:t>
            </a:r>
          </a:p>
        </p:txBody>
      </p:sp>
      <p:sp>
        <p:nvSpPr>
          <p:cNvPr id="5" name="TextBox 4">
            <a:extLst>
              <a:ext uri="{FF2B5EF4-FFF2-40B4-BE49-F238E27FC236}">
                <a16:creationId xmlns:a16="http://schemas.microsoft.com/office/drawing/2014/main" id="{A189D611-4DC7-16F7-60A1-DEDDFCFD18FE}"/>
              </a:ext>
            </a:extLst>
          </p:cNvPr>
          <p:cNvSpPr txBox="1"/>
          <p:nvPr/>
        </p:nvSpPr>
        <p:spPr>
          <a:xfrm>
            <a:off x="245806" y="1757900"/>
            <a:ext cx="11484077" cy="2015936"/>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1 Peter 1:18-19</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knowing that you were not redeemed with corruptible things, </a:t>
            </a:r>
            <a:r>
              <a:rPr lang="x-none" sz="2400" i="1" dirty="0">
                <a:effectLst/>
                <a:latin typeface="Verdana" panose="020B0604030504040204" pitchFamily="34" charset="0"/>
                <a:ea typeface="Calibri" panose="020F0502020204030204" pitchFamily="34" charset="0"/>
                <a:cs typeface="Verdana" panose="020B0604030504040204" pitchFamily="34" charset="0"/>
              </a:rPr>
              <a:t>like</a:t>
            </a:r>
            <a:r>
              <a:rPr lang="x-none" sz="2400" dirty="0">
                <a:effectLst/>
                <a:latin typeface="Verdana" panose="020B0604030504040204" pitchFamily="34" charset="0"/>
                <a:ea typeface="Calibri" panose="020F0502020204030204" pitchFamily="34" charset="0"/>
                <a:cs typeface="Verdana" panose="020B0604030504040204" pitchFamily="34" charset="0"/>
              </a:rPr>
              <a:t> silver or gold, from your aimless conduct </a:t>
            </a:r>
            <a:r>
              <a:rPr lang="x-none" sz="2400" i="1" dirty="0">
                <a:effectLst/>
                <a:latin typeface="Verdana" panose="020B0604030504040204" pitchFamily="34" charset="0"/>
                <a:ea typeface="Calibri" panose="020F0502020204030204" pitchFamily="34" charset="0"/>
                <a:cs typeface="Verdana" panose="020B0604030504040204" pitchFamily="34" charset="0"/>
              </a:rPr>
              <a:t>received</a:t>
            </a:r>
            <a:r>
              <a:rPr lang="x-none" sz="2400" dirty="0">
                <a:effectLst/>
                <a:latin typeface="Verdana" panose="020B0604030504040204" pitchFamily="34" charset="0"/>
                <a:ea typeface="Calibri" panose="020F0502020204030204" pitchFamily="34" charset="0"/>
                <a:cs typeface="Verdana" panose="020B0604030504040204" pitchFamily="34" charset="0"/>
              </a:rPr>
              <a:t> by tradition from your fathers, but with the precious blood of Christ, as of a lamb without blemish and without spot.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AA1915A5-A4BA-06FC-2004-7ED269555685}"/>
              </a:ext>
            </a:extLst>
          </p:cNvPr>
          <p:cNvSpPr txBox="1"/>
          <p:nvPr/>
        </p:nvSpPr>
        <p:spPr>
          <a:xfrm>
            <a:off x="245805" y="4571622"/>
            <a:ext cx="11484077" cy="1277273"/>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John 3:16</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For God so loved the world that He gave His only begotten Son, that whoever believes in Him should not perish but have everlasting life.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5280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353959" y="2179729"/>
            <a:ext cx="11484077" cy="907941"/>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Acts 17:28</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for in Him we live and move and have our being, ...</a:t>
            </a:r>
            <a:r>
              <a:rPr lang="x-none" sz="1800" dirty="0">
                <a:effectLst/>
                <a:latin typeface="Verdana" panose="020B0604030504040204" pitchFamily="34" charset="0"/>
                <a:ea typeface="Calibri" panose="020F0502020204030204" pitchFamily="34" charset="0"/>
                <a:cs typeface="Verdana" panose="020B0604030504040204" pitchFamily="34" charset="0"/>
              </a:rPr>
              <a:t> </a:t>
            </a:r>
            <a:endParaRPr lang="en-US" sz="18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9F284C0C-B613-B1B7-73E6-CD1F47EE983A}"/>
              </a:ext>
            </a:extLst>
          </p:cNvPr>
          <p:cNvSpPr txBox="1"/>
          <p:nvPr/>
        </p:nvSpPr>
        <p:spPr>
          <a:xfrm>
            <a:off x="353959" y="3861009"/>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 Corinthians 6:19-20</a:t>
            </a:r>
          </a:p>
          <a:p>
            <a:pPr algn="ctr"/>
            <a:r>
              <a:rPr lang="en-US" sz="2400" dirty="0">
                <a:latin typeface="Verdana" panose="020B0604030504040204" pitchFamily="34" charset="0"/>
                <a:ea typeface="Verdana" panose="020B0604030504040204" pitchFamily="34" charset="0"/>
              </a:rPr>
              <a:t>Or do you not know that your body is the temple of the Holy Spirit </a:t>
            </a:r>
            <a:r>
              <a:rPr lang="en-US" sz="2400" i="1" dirty="0">
                <a:latin typeface="Verdana" panose="020B0604030504040204" pitchFamily="34" charset="0"/>
                <a:ea typeface="Verdana" panose="020B0604030504040204" pitchFamily="34" charset="0"/>
              </a:rPr>
              <a:t>who is</a:t>
            </a:r>
            <a:r>
              <a:rPr lang="en-US" sz="2400" dirty="0">
                <a:latin typeface="Verdana" panose="020B0604030504040204" pitchFamily="34" charset="0"/>
                <a:ea typeface="Verdana" panose="020B0604030504040204" pitchFamily="34" charset="0"/>
              </a:rPr>
              <a:t> in you, whom you have from God, and you are not your own?  For you were bought at a price; therefore glorify God in your body and in your spirit, which are God's. </a:t>
            </a:r>
          </a:p>
        </p:txBody>
      </p:sp>
    </p:spTree>
    <p:extLst>
      <p:ext uri="{BB962C8B-B14F-4D97-AF65-F5344CB8AC3E}">
        <p14:creationId xmlns:p14="http://schemas.microsoft.com/office/powerpoint/2010/main" val="8210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6" name="TextBox 5">
            <a:extLst>
              <a:ext uri="{FF2B5EF4-FFF2-40B4-BE49-F238E27FC236}">
                <a16:creationId xmlns:a16="http://schemas.microsoft.com/office/drawing/2014/main" id="{AA1915A5-A4BA-06FC-2004-7ED269555685}"/>
              </a:ext>
            </a:extLst>
          </p:cNvPr>
          <p:cNvSpPr txBox="1"/>
          <p:nvPr/>
        </p:nvSpPr>
        <p:spPr>
          <a:xfrm>
            <a:off x="353959" y="1895778"/>
            <a:ext cx="11484077" cy="2015936"/>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Colossians 1:16-17</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For by him all things were created, in heaven and on earth, visible and invisible, whether thrones or dominions or rulers or authorities</a:t>
            </a:r>
            <a:r>
              <a:rPr lang="x-none" sz="2400" dirty="0">
                <a:effectLst/>
                <a:latin typeface="Verdana" panose="020B0604030504040204" pitchFamily="34" charset="0"/>
                <a:ea typeface="Times New Roman" panose="02020603050405020304" pitchFamily="18" charset="0"/>
                <a:cs typeface="Verdana" panose="020B0604030504040204" pitchFamily="34" charset="0"/>
              </a:rPr>
              <a:t>—all things were created through Him and for Him. </a:t>
            </a:r>
            <a:r>
              <a:rPr lang="x-none" sz="2400" dirty="0">
                <a:effectLst/>
                <a:latin typeface="Verdana" panose="020B0604030504040204" pitchFamily="34" charset="0"/>
                <a:ea typeface="Calibri" panose="020F0502020204030204" pitchFamily="34" charset="0"/>
                <a:cs typeface="Verdana" panose="020B0604030504040204" pitchFamily="34" charset="0"/>
              </a:rPr>
              <a:t>And He is before all things, and in Him all things hold together.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84561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6" name="TextBox 5">
            <a:extLst>
              <a:ext uri="{FF2B5EF4-FFF2-40B4-BE49-F238E27FC236}">
                <a16:creationId xmlns:a16="http://schemas.microsoft.com/office/drawing/2014/main" id="{AA1915A5-A4BA-06FC-2004-7ED269555685}"/>
              </a:ext>
            </a:extLst>
          </p:cNvPr>
          <p:cNvSpPr txBox="1"/>
          <p:nvPr/>
        </p:nvSpPr>
        <p:spPr>
          <a:xfrm>
            <a:off x="353959" y="1895778"/>
            <a:ext cx="11484077" cy="2015936"/>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Colossians 1:16-17</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For by him </a:t>
            </a:r>
            <a:r>
              <a:rPr lang="x-none" sz="2400"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all</a:t>
            </a:r>
            <a:r>
              <a:rPr lang="x-none" sz="2400" dirty="0">
                <a:effectLst/>
                <a:latin typeface="Verdana" panose="020B0604030504040204" pitchFamily="34" charset="0"/>
                <a:ea typeface="Calibri" panose="020F0502020204030204" pitchFamily="34" charset="0"/>
                <a:cs typeface="Verdana" panose="020B0604030504040204" pitchFamily="34" charset="0"/>
              </a:rPr>
              <a:t> things were created, in heaven and on earth, visible and invisible, whether thrones or dominions or rulers or authorities</a:t>
            </a:r>
            <a:r>
              <a:rPr lang="x-none" sz="2400" dirty="0">
                <a:effectLst/>
                <a:latin typeface="Verdana" panose="020B0604030504040204" pitchFamily="34" charset="0"/>
                <a:ea typeface="Times New Roman" panose="02020603050405020304" pitchFamily="18" charset="0"/>
                <a:cs typeface="Verdana" panose="020B0604030504040204" pitchFamily="34" charset="0"/>
              </a:rPr>
              <a:t>—</a:t>
            </a:r>
            <a:r>
              <a:rPr lang="x-none" sz="2400" dirty="0">
                <a:solidFill>
                  <a:srgbClr val="FFFF00"/>
                </a:solidFill>
                <a:effectLst/>
                <a:latin typeface="Verdana" panose="020B0604030504040204" pitchFamily="34" charset="0"/>
                <a:ea typeface="Times New Roman" panose="02020603050405020304" pitchFamily="18" charset="0"/>
                <a:cs typeface="Verdana" panose="020B0604030504040204" pitchFamily="34" charset="0"/>
              </a:rPr>
              <a:t>all</a:t>
            </a:r>
            <a:r>
              <a:rPr lang="x-none" sz="2400" dirty="0">
                <a:effectLst/>
                <a:latin typeface="Verdana" panose="020B0604030504040204" pitchFamily="34" charset="0"/>
                <a:ea typeface="Times New Roman" panose="02020603050405020304" pitchFamily="18" charset="0"/>
                <a:cs typeface="Verdana" panose="020B0604030504040204" pitchFamily="34" charset="0"/>
              </a:rPr>
              <a:t> things were created through Him and for Him. </a:t>
            </a:r>
            <a:r>
              <a:rPr lang="x-none" sz="2400" dirty="0">
                <a:effectLst/>
                <a:latin typeface="Verdana" panose="020B0604030504040204" pitchFamily="34" charset="0"/>
                <a:ea typeface="Calibri" panose="020F0502020204030204" pitchFamily="34" charset="0"/>
                <a:cs typeface="Verdana" panose="020B0604030504040204" pitchFamily="34" charset="0"/>
              </a:rPr>
              <a:t>And He is before </a:t>
            </a:r>
            <a:r>
              <a:rPr lang="x-none" sz="2400"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all </a:t>
            </a:r>
            <a:r>
              <a:rPr lang="x-none" sz="2400" dirty="0">
                <a:effectLst/>
                <a:latin typeface="Verdana" panose="020B0604030504040204" pitchFamily="34" charset="0"/>
                <a:ea typeface="Calibri" panose="020F0502020204030204" pitchFamily="34" charset="0"/>
                <a:cs typeface="Verdana" panose="020B0604030504040204" pitchFamily="34" charset="0"/>
              </a:rPr>
              <a:t>things, and in Him </a:t>
            </a:r>
            <a:r>
              <a:rPr lang="x-none" sz="2400"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all</a:t>
            </a:r>
            <a:r>
              <a:rPr lang="x-none" sz="2400" dirty="0">
                <a:effectLst/>
                <a:latin typeface="Verdana" panose="020B0604030504040204" pitchFamily="34" charset="0"/>
                <a:ea typeface="Calibri" panose="020F0502020204030204" pitchFamily="34" charset="0"/>
                <a:cs typeface="Verdana" panose="020B0604030504040204" pitchFamily="34" charset="0"/>
              </a:rPr>
              <a:t> things hold together.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71447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6" name="TextBox 5">
            <a:extLst>
              <a:ext uri="{FF2B5EF4-FFF2-40B4-BE49-F238E27FC236}">
                <a16:creationId xmlns:a16="http://schemas.microsoft.com/office/drawing/2014/main" id="{AA1915A5-A4BA-06FC-2004-7ED269555685}"/>
              </a:ext>
            </a:extLst>
          </p:cNvPr>
          <p:cNvSpPr txBox="1"/>
          <p:nvPr/>
        </p:nvSpPr>
        <p:spPr>
          <a:xfrm>
            <a:off x="353959" y="1895778"/>
            <a:ext cx="11484077" cy="2015936"/>
          </a:xfrm>
          <a:prstGeom prst="rect">
            <a:avLst/>
          </a:prstGeom>
          <a:noFill/>
        </p:spPr>
        <p:txBody>
          <a:bodyPr wrap="square" rtlCol="0">
            <a:spAutoFit/>
          </a:bodyPr>
          <a:lstStyle/>
          <a:p>
            <a:pPr marL="0" marR="0" algn="ctr">
              <a:spcBef>
                <a:spcPts val="300"/>
              </a:spcBef>
              <a:spcAft>
                <a:spcPts val="300"/>
              </a:spcAft>
            </a:pPr>
            <a: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Colossians 1:16-17</a:t>
            </a:r>
            <a:endPar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For by him </a:t>
            </a:r>
            <a:r>
              <a:rPr lang="x-none" sz="2400"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all</a:t>
            </a:r>
            <a: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 </a:t>
            </a:r>
            <a:r>
              <a:rPr lang="x-none" sz="2400" dirty="0">
                <a:effectLst/>
                <a:latin typeface="Verdana" panose="020B0604030504040204" pitchFamily="34" charset="0"/>
                <a:ea typeface="Calibri" panose="020F0502020204030204" pitchFamily="34" charset="0"/>
                <a:cs typeface="Verdana" panose="020B0604030504040204" pitchFamily="34" charset="0"/>
              </a:rPr>
              <a:t>things were created, in heaven and on earth, visible and invisible, whether thrones or dominions or rulers or authorities</a:t>
            </a:r>
            <a:r>
              <a:rPr lang="x-none" sz="2400" dirty="0">
                <a:effectLst/>
                <a:latin typeface="Verdana" panose="020B0604030504040204" pitchFamily="34" charset="0"/>
                <a:ea typeface="Times New Roman" panose="02020603050405020304" pitchFamily="18" charset="0"/>
                <a:cs typeface="Verdana" panose="020B0604030504040204" pitchFamily="34" charset="0"/>
              </a:rPr>
              <a:t>—</a:t>
            </a:r>
            <a:r>
              <a:rPr lang="x-none" sz="2400" dirty="0">
                <a:solidFill>
                  <a:srgbClr val="FFFF00"/>
                </a:solidFill>
                <a:effectLst/>
                <a:latin typeface="Verdana" panose="020B0604030504040204" pitchFamily="34" charset="0"/>
                <a:ea typeface="Times New Roman" panose="02020603050405020304" pitchFamily="18" charset="0"/>
                <a:cs typeface="Verdana" panose="020B0604030504040204" pitchFamily="34" charset="0"/>
              </a:rPr>
              <a:t>all</a:t>
            </a:r>
            <a:r>
              <a:rPr lang="x-none" sz="2400" dirty="0">
                <a:solidFill>
                  <a:srgbClr val="292F33"/>
                </a:solidFill>
                <a:effectLst/>
                <a:latin typeface="Verdana" panose="020B0604030504040204" pitchFamily="34" charset="0"/>
                <a:ea typeface="Times New Roman" panose="02020603050405020304" pitchFamily="18" charset="0"/>
                <a:cs typeface="Verdana" panose="020B0604030504040204" pitchFamily="34" charset="0"/>
              </a:rPr>
              <a:t> </a:t>
            </a:r>
            <a:r>
              <a:rPr lang="x-none" sz="2400" dirty="0">
                <a:effectLst/>
                <a:latin typeface="Verdana" panose="020B0604030504040204" pitchFamily="34" charset="0"/>
                <a:ea typeface="Times New Roman" panose="02020603050405020304" pitchFamily="18" charset="0"/>
                <a:cs typeface="Verdana" panose="020B0604030504040204" pitchFamily="34" charset="0"/>
              </a:rPr>
              <a:t>things were created through Him and for Him. </a:t>
            </a:r>
            <a:r>
              <a:rPr lang="x-none" sz="2400" dirty="0">
                <a:effectLst/>
                <a:latin typeface="Verdana" panose="020B0604030504040204" pitchFamily="34" charset="0"/>
                <a:ea typeface="Calibri" panose="020F0502020204030204" pitchFamily="34" charset="0"/>
                <a:cs typeface="Verdana" panose="020B0604030504040204" pitchFamily="34" charset="0"/>
              </a:rPr>
              <a:t>And He is before </a:t>
            </a:r>
            <a:r>
              <a:rPr lang="x-none" sz="2400"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all </a:t>
            </a:r>
            <a:r>
              <a:rPr lang="x-none" sz="2400" dirty="0">
                <a:effectLst/>
                <a:latin typeface="Verdana" panose="020B0604030504040204" pitchFamily="34" charset="0"/>
                <a:ea typeface="Calibri" panose="020F0502020204030204" pitchFamily="34" charset="0"/>
                <a:cs typeface="Verdana" panose="020B0604030504040204" pitchFamily="34" charset="0"/>
              </a:rPr>
              <a:t>things, and in Him </a:t>
            </a:r>
            <a:r>
              <a:rPr lang="x-none" sz="2400"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all</a:t>
            </a:r>
            <a: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 </a:t>
            </a:r>
            <a:r>
              <a:rPr lang="x-none" sz="2400" dirty="0">
                <a:effectLst/>
                <a:latin typeface="Verdana" panose="020B0604030504040204" pitchFamily="34" charset="0"/>
                <a:ea typeface="Calibri" panose="020F0502020204030204" pitchFamily="34" charset="0"/>
                <a:cs typeface="Verdana" panose="020B0604030504040204" pitchFamily="34" charset="0"/>
              </a:rPr>
              <a:t>things hold together.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9E6356CE-018A-1133-5C2A-2DC8676172F8}"/>
              </a:ext>
            </a:extLst>
          </p:cNvPr>
          <p:cNvSpPr txBox="1"/>
          <p:nvPr/>
        </p:nvSpPr>
        <p:spPr>
          <a:xfrm>
            <a:off x="353958" y="4568931"/>
            <a:ext cx="11484077" cy="1646605"/>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Romans 12:1</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I appeal to you therefore, brothers, by the mercies of God, to present your bodies as a living sacrifice, holy and acceptable to God, which is your spiritual worship.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183437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245806" y="1757900"/>
            <a:ext cx="11484077" cy="1200329"/>
          </a:xfrm>
          <a:prstGeom prst="rect">
            <a:avLst/>
          </a:prstGeom>
          <a:noFill/>
        </p:spPr>
        <p:txBody>
          <a:bodyPr wrap="square" rtlCol="0">
            <a:spAutoFit/>
          </a:bodyPr>
          <a:lstStyle/>
          <a:p>
            <a:pPr marR="0" lvl="0">
              <a:spcBef>
                <a:spcPts val="300"/>
              </a:spcBef>
              <a:spcAft>
                <a:spcPts val="300"/>
              </a:spcAft>
            </a:pPr>
            <a:r>
              <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1.  </a:t>
            </a:r>
            <a:r>
              <a:rPr lang="x-none" sz="2400" dirty="0">
                <a:effectLst/>
                <a:latin typeface="Verdana" panose="020B0604030504040204" pitchFamily="34" charset="0"/>
                <a:ea typeface="Calibri" panose="020F0502020204030204" pitchFamily="34" charset="0"/>
                <a:cs typeface="Verdana" panose="020B0604030504040204" pitchFamily="34" charset="0"/>
              </a:rPr>
              <a:t>Our tongue – Psalm 35:28</a:t>
            </a:r>
            <a:br>
              <a:rPr lang="x-none" sz="2400" dirty="0">
                <a:effectLst/>
                <a:latin typeface="Verdana" panose="020B0604030504040204" pitchFamily="34" charset="0"/>
                <a:ea typeface="Calibri" panose="020F0502020204030204" pitchFamily="34" charset="0"/>
                <a:cs typeface="Verdana" panose="020B0604030504040204" pitchFamily="34" charset="0"/>
              </a:rPr>
            </a:br>
            <a:r>
              <a:rPr lang="x-none" sz="2400" dirty="0">
                <a:effectLst/>
                <a:latin typeface="Verdana" panose="020B0604030504040204" pitchFamily="34" charset="0"/>
                <a:ea typeface="Calibri" panose="020F0502020204030204" pitchFamily="34" charset="0"/>
                <a:cs typeface="Verdana" panose="020B0604030504040204" pitchFamily="34" charset="0"/>
              </a:rPr>
              <a:t>The tongue shall tell of your righteousness and your praise all the day long</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DF13B925-DAA9-A872-7955-6CF10F65FA3D}"/>
              </a:ext>
            </a:extLst>
          </p:cNvPr>
          <p:cNvSpPr txBox="1"/>
          <p:nvPr/>
        </p:nvSpPr>
        <p:spPr>
          <a:xfrm>
            <a:off x="245805" y="3106098"/>
            <a:ext cx="11484077" cy="1569660"/>
          </a:xfrm>
          <a:prstGeom prst="rect">
            <a:avLst/>
          </a:prstGeom>
          <a:noFill/>
        </p:spPr>
        <p:txBody>
          <a:bodyPr wrap="square" rtlCol="0">
            <a:spAutoFit/>
          </a:bodyPr>
          <a:lstStyle/>
          <a:p>
            <a:pPr marR="0" lvl="0">
              <a:spcBef>
                <a:spcPts val="300"/>
              </a:spcBef>
              <a:spcAft>
                <a:spcPts val="30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2.  Our hands – Ecclesiastes 9:10</a:t>
            </a:r>
            <a:br>
              <a:rPr lang="en-US" sz="2400" dirty="0">
                <a:effectLst/>
                <a:latin typeface="Verdana" panose="020B0604030504040204" pitchFamily="34" charset="0"/>
                <a:ea typeface="Verdana" panose="020B0604030504040204" pitchFamily="34" charset="0"/>
                <a:cs typeface="Times New Roman" panose="02020603050405020304" pitchFamily="18" charset="0"/>
              </a:rPr>
            </a:br>
            <a:r>
              <a:rPr lang="en-US" sz="2400" dirty="0">
                <a:effectLst/>
                <a:latin typeface="Verdana" panose="020B0604030504040204" pitchFamily="34" charset="0"/>
                <a:ea typeface="Verdana" panose="020B0604030504040204" pitchFamily="34" charset="0"/>
                <a:cs typeface="Times New Roman" panose="02020603050405020304" pitchFamily="18" charset="0"/>
              </a:rPr>
              <a:t>Whatever your hand finds to do, do it with all your might, for there is no work or thought or knowledge or wisdom in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Sheol</a:t>
            </a:r>
            <a:r>
              <a:rPr lang="en-US" sz="2400" dirty="0">
                <a:effectLst/>
                <a:latin typeface="Verdana" panose="020B0604030504040204" pitchFamily="34" charset="0"/>
                <a:ea typeface="Verdana" panose="020B0604030504040204" pitchFamily="34" charset="0"/>
                <a:cs typeface="Times New Roman" panose="02020603050405020304" pitchFamily="18" charset="0"/>
              </a:rPr>
              <a:t>, to which you are going. (Hades) (NKJV translates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Sheol</a:t>
            </a:r>
            <a:r>
              <a:rPr lang="en-US" sz="2400" dirty="0">
                <a:effectLst/>
                <a:latin typeface="Verdana" panose="020B0604030504040204" pitchFamily="34" charset="0"/>
                <a:ea typeface="Verdana" panose="020B0604030504040204" pitchFamily="34" charset="0"/>
                <a:cs typeface="Times New Roman" panose="02020603050405020304" pitchFamily="18" charset="0"/>
              </a:rPr>
              <a:t> as “grave”)</a:t>
            </a:r>
            <a:endParaRPr lang="en-US" sz="2400" dirty="0">
              <a:solidFill>
                <a:srgbClr val="292F3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354D38CC-6D98-C97D-C1CA-80DC954606DD}"/>
              </a:ext>
            </a:extLst>
          </p:cNvPr>
          <p:cNvSpPr txBox="1"/>
          <p:nvPr/>
        </p:nvSpPr>
        <p:spPr>
          <a:xfrm>
            <a:off x="245804" y="4968135"/>
            <a:ext cx="11484077" cy="830997"/>
          </a:xfrm>
          <a:prstGeom prst="rect">
            <a:avLst/>
          </a:prstGeom>
          <a:noFill/>
        </p:spPr>
        <p:txBody>
          <a:bodyPr wrap="square" rtlCol="0">
            <a:spAutoFit/>
          </a:bodyPr>
          <a:lstStyle/>
          <a:p>
            <a:pPr marR="0" lvl="0">
              <a:spcBef>
                <a:spcPts val="300"/>
              </a:spcBef>
              <a:spcAft>
                <a:spcPts val="30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3.  Our feet – Psalm 119:59</a:t>
            </a:r>
            <a:br>
              <a:rPr lang="en-US" sz="2400" dirty="0">
                <a:effectLst/>
                <a:latin typeface="Verdana" panose="020B0604030504040204" pitchFamily="34" charset="0"/>
                <a:ea typeface="Verdana" panose="020B0604030504040204" pitchFamily="34" charset="0"/>
                <a:cs typeface="Times New Roman" panose="02020603050405020304" pitchFamily="18" charset="0"/>
              </a:rPr>
            </a:br>
            <a:r>
              <a:rPr lang="en-US" sz="2400" dirty="0">
                <a:effectLst/>
                <a:latin typeface="Verdana" panose="020B0604030504040204" pitchFamily="34" charset="0"/>
                <a:ea typeface="Verdana" panose="020B0604030504040204" pitchFamily="34" charset="0"/>
                <a:cs typeface="Times New Roman" panose="02020603050405020304" pitchFamily="18" charset="0"/>
              </a:rPr>
              <a:t>I thought about my ways and turned my feet to your ways</a:t>
            </a:r>
            <a:endPar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19316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245803" y="2161023"/>
            <a:ext cx="11484077" cy="1569660"/>
          </a:xfrm>
          <a:prstGeom prst="rect">
            <a:avLst/>
          </a:prstGeom>
          <a:noFill/>
        </p:spPr>
        <p:txBody>
          <a:bodyPr wrap="square" rtlCol="0">
            <a:spAutoFit/>
          </a:bodyPr>
          <a:lstStyle/>
          <a:p>
            <a:pPr marR="0" lvl="0">
              <a:spcBef>
                <a:spcPts val="300"/>
              </a:spcBef>
              <a:spcAft>
                <a:spcPts val="30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4.  Our eyes – Matthew 6:22</a:t>
            </a:r>
            <a:br>
              <a:rPr lang="en-US" sz="2400" dirty="0">
                <a:effectLst/>
                <a:latin typeface="Verdana" panose="020B0604030504040204" pitchFamily="34" charset="0"/>
                <a:ea typeface="Verdana" panose="020B0604030504040204" pitchFamily="34" charset="0"/>
                <a:cs typeface="Times New Roman" panose="02020603050405020304" pitchFamily="18" charset="0"/>
              </a:rPr>
            </a:br>
            <a:r>
              <a:rPr lang="en-US" sz="2400" dirty="0">
                <a:effectLst/>
                <a:latin typeface="Verdana" panose="020B0604030504040204" pitchFamily="34" charset="0"/>
                <a:ea typeface="Verdana" panose="020B0604030504040204" pitchFamily="34" charset="0"/>
                <a:cs typeface="Times New Roman" panose="02020603050405020304" pitchFamily="18" charset="0"/>
              </a:rPr>
              <a:t>“The Lamp of the body is the eye.  If the eye is therefore good, your   whole body will be full of light.” (words of Jesus)</a:t>
            </a:r>
            <a:br>
              <a:rPr lang="en-US" sz="2400" dirty="0">
                <a:effectLst/>
                <a:latin typeface="Verdana" panose="020B0604030504040204" pitchFamily="34" charset="0"/>
                <a:ea typeface="Verdana" panose="020B0604030504040204" pitchFamily="34" charset="0"/>
                <a:cs typeface="Times New Roman" panose="02020603050405020304" pitchFamily="18" charset="0"/>
              </a:rPr>
            </a:br>
            <a:endParaRPr lang="en-US" sz="2400" dirty="0">
              <a:solidFill>
                <a:srgbClr val="292F3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DF13B925-DAA9-A872-7955-6CF10F65FA3D}"/>
              </a:ext>
            </a:extLst>
          </p:cNvPr>
          <p:cNvSpPr txBox="1"/>
          <p:nvPr/>
        </p:nvSpPr>
        <p:spPr>
          <a:xfrm>
            <a:off x="245802" y="4079491"/>
            <a:ext cx="11484077" cy="1646605"/>
          </a:xfrm>
          <a:prstGeom prst="rect">
            <a:avLst/>
          </a:prstGeom>
          <a:noFill/>
        </p:spPr>
        <p:txBody>
          <a:bodyPr wrap="square" rtlCol="0">
            <a:spAutoFit/>
          </a:bodyPr>
          <a:lstStyle/>
          <a:p>
            <a:pPr>
              <a:spcBef>
                <a:spcPts val="300"/>
              </a:spcBef>
              <a:spcAft>
                <a:spcPts val="300"/>
              </a:spcAft>
            </a:pPr>
            <a:r>
              <a:rPr lang="en-US" sz="2400" dirty="0">
                <a:solidFill>
                  <a:srgbClr val="292F33"/>
                </a:solidFill>
                <a:latin typeface="Verdana" panose="020B0604030504040204" pitchFamily="34" charset="0"/>
                <a:ea typeface="Calibri" panose="020F0502020204030204" pitchFamily="34" charset="0"/>
                <a:cs typeface="Verdana" panose="020B0604030504040204" pitchFamily="34" charset="0"/>
              </a:rPr>
              <a:t>5.  </a:t>
            </a:r>
            <a:r>
              <a:rPr lang="x-none" sz="2400" dirty="0">
                <a:effectLst/>
                <a:latin typeface="Verdana" panose="020B0604030504040204" pitchFamily="34" charset="0"/>
                <a:ea typeface="Calibri" panose="020F0502020204030204" pitchFamily="34" charset="0"/>
                <a:cs typeface="Verdana" panose="020B0604030504040204" pitchFamily="34" charset="0"/>
              </a:rPr>
              <a:t>Ears – Revelation 2:29</a:t>
            </a:r>
            <a:br>
              <a:rPr lang="en-US" sz="2400" dirty="0">
                <a:effectLst/>
                <a:latin typeface="Verdana" panose="020B0604030504040204" pitchFamily="34" charset="0"/>
                <a:ea typeface="Calibri" panose="020F0502020204030204" pitchFamily="34" charset="0"/>
                <a:cs typeface="Verdana" panose="020B0604030504040204" pitchFamily="34" charset="0"/>
              </a:rPr>
            </a:br>
            <a:r>
              <a:rPr lang="x-none" sz="2400" dirty="0">
                <a:effectLst/>
                <a:latin typeface="Verdana" panose="020B0604030504040204" pitchFamily="34" charset="0"/>
                <a:ea typeface="Calibri" panose="020F0502020204030204" pitchFamily="34" charset="0"/>
                <a:cs typeface="Verdana" panose="020B0604030504040204" pitchFamily="34" charset="0"/>
              </a:rPr>
              <a:t>“He who has an ear, let him hear what the spirit says to the</a:t>
            </a:r>
            <a:r>
              <a:rPr lang="en-US" sz="2400" dirty="0">
                <a:effectLst/>
                <a:latin typeface="Verdana" panose="020B0604030504040204" pitchFamily="34" charset="0"/>
                <a:ea typeface="Calibri" panose="020F0502020204030204" pitchFamily="34" charset="0"/>
                <a:cs typeface="Verdana" panose="020B0604030504040204" pitchFamily="34" charset="0"/>
              </a:rPr>
              <a:t> </a:t>
            </a:r>
            <a:r>
              <a:rPr lang="x-none" sz="2400" dirty="0">
                <a:effectLst/>
                <a:latin typeface="Verdana" panose="020B0604030504040204" pitchFamily="34" charset="0"/>
                <a:ea typeface="Calibri" panose="020F0502020204030204" pitchFamily="34" charset="0"/>
                <a:cs typeface="Verdana" panose="020B0604030504040204" pitchFamily="34" charset="0"/>
              </a:rPr>
              <a:t>churches.”</a:t>
            </a:r>
            <a:b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br>
            <a:endPar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endParaRPr>
          </a:p>
          <a:p>
            <a:pPr marR="0" lvl="0">
              <a:spcBef>
                <a:spcPts val="300"/>
              </a:spcBef>
              <a:spcAft>
                <a:spcPts val="300"/>
              </a:spcAft>
            </a:pPr>
            <a:endParaRPr lang="en-US" sz="2400" dirty="0">
              <a:solidFill>
                <a:srgbClr val="292F33"/>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96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245803" y="2161023"/>
            <a:ext cx="11484077" cy="4385816"/>
          </a:xfrm>
          <a:prstGeom prst="rect">
            <a:avLst/>
          </a:prstGeom>
          <a:noFill/>
        </p:spPr>
        <p:txBody>
          <a:bodyPr wrap="square" rtlCol="0">
            <a:spAutoFit/>
          </a:bodyPr>
          <a:lstStyle/>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The widow and her 2 mites</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	Mark 12:41-44</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91440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Now Jesus sat opposite the treasury and saw how the people put money into the treasury. And many </a:t>
            </a:r>
            <a:r>
              <a:rPr lang="x-none" sz="2400" i="1" dirty="0">
                <a:effectLst/>
                <a:latin typeface="Verdana" panose="020B0604030504040204" pitchFamily="34" charset="0"/>
                <a:ea typeface="Calibri" panose="020F0502020204030204" pitchFamily="34" charset="0"/>
                <a:cs typeface="Verdana" panose="020B0604030504040204" pitchFamily="34" charset="0"/>
              </a:rPr>
              <a:t>who were</a:t>
            </a:r>
            <a:r>
              <a:rPr lang="x-none" sz="2400" dirty="0">
                <a:effectLst/>
                <a:latin typeface="Verdana" panose="020B0604030504040204" pitchFamily="34" charset="0"/>
                <a:ea typeface="Calibri" panose="020F0502020204030204" pitchFamily="34" charset="0"/>
                <a:cs typeface="Verdana" panose="020B0604030504040204" pitchFamily="34" charset="0"/>
              </a:rPr>
              <a:t> rich put in much. Then one poor widow came and threw in two mites, which make a quadrans.  So He called His disciples to </a:t>
            </a:r>
            <a:r>
              <a:rPr lang="x-none" sz="2400" i="1" dirty="0">
                <a:effectLst/>
                <a:latin typeface="Verdana" panose="020B0604030504040204" pitchFamily="34" charset="0"/>
                <a:ea typeface="Calibri" panose="020F0502020204030204" pitchFamily="34" charset="0"/>
                <a:cs typeface="Verdana" panose="020B0604030504040204" pitchFamily="34" charset="0"/>
              </a:rPr>
              <a:t>Himself</a:t>
            </a:r>
            <a:r>
              <a:rPr lang="x-none" sz="2400" dirty="0">
                <a:effectLst/>
                <a:latin typeface="Verdana" panose="020B0604030504040204" pitchFamily="34" charset="0"/>
                <a:ea typeface="Calibri" panose="020F0502020204030204" pitchFamily="34" charset="0"/>
                <a:cs typeface="Verdana" panose="020B0604030504040204" pitchFamily="34" charset="0"/>
              </a:rPr>
              <a:t> and said to them, "Assuredly, I say to you that this poor widow has put in more than all those who have given to the treasury; for they all put in out of their abundance, but she out of her poverty put in all that she had, her whole livelihood."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94309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245803" y="2161023"/>
            <a:ext cx="11484077" cy="4462760"/>
          </a:xfrm>
          <a:prstGeom prst="rect">
            <a:avLst/>
          </a:prstGeom>
          <a:noFill/>
        </p:spPr>
        <p:txBody>
          <a:bodyPr wrap="square" rtlCol="0">
            <a:spAutoFit/>
          </a:bodyPr>
          <a:lstStyle/>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Joseph of Arimathea</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	Matthew 27:57-60</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91440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Now when evening had come, there came a rich man from Arimathea, named Joseph, who himself had also become a disciple of Jesus. This man went to Pilate and asked for the body of Jesus. Then Pilate commanded the body to be given to him.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91440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When Joseph had taken the body, he wrapped it in a clean linen cloth, and laid it in his new tomb which he had hewn out of the rock; and he rolled a large stone against the door of the tomb, and departed.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7693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245807" y="2662468"/>
            <a:ext cx="11484077" cy="1962076"/>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Matthew 22:37</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Jesus said to him, 'YOU SHALL LOVE THE LORD YOUR GOD WITH ALL YOUR HEART, WITH ALL YOUR SOUL, AND WITH ALL YOUR MIND.'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x-none" sz="2400" dirty="0">
                <a:effectLst/>
                <a:latin typeface="Verdana" panose="020B0604030504040204" pitchFamily="34" charset="0"/>
                <a:ea typeface="Calibri" panose="020F0502020204030204" pitchFamily="34" charset="0"/>
                <a:cs typeface="Verdana" panose="020B0604030504040204" pitchFamily="34" charset="0"/>
              </a:rPr>
              <a:t>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7805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523220"/>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Spiritual Maturity and Stewardship</a:t>
            </a:r>
          </a:p>
        </p:txBody>
      </p:sp>
      <p:sp>
        <p:nvSpPr>
          <p:cNvPr id="3" name="TextBox 2">
            <a:extLst>
              <a:ext uri="{FF2B5EF4-FFF2-40B4-BE49-F238E27FC236}">
                <a16:creationId xmlns:a16="http://schemas.microsoft.com/office/drawing/2014/main" id="{AB31136C-908C-DB2A-9FC5-B7EDDBBD9F9F}"/>
              </a:ext>
            </a:extLst>
          </p:cNvPr>
          <p:cNvSpPr txBox="1"/>
          <p:nvPr/>
        </p:nvSpPr>
        <p:spPr>
          <a:xfrm>
            <a:off x="707923" y="2077014"/>
            <a:ext cx="11484077" cy="3416320"/>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Lesson 1	The Earth is the Lord’s</a:t>
            </a:r>
          </a:p>
          <a:p>
            <a:r>
              <a:rPr lang="en-US" sz="2400" dirty="0">
                <a:latin typeface="Verdana" panose="020B0604030504040204" pitchFamily="34" charset="0"/>
                <a:ea typeface="Verdana" panose="020B0604030504040204" pitchFamily="34" charset="0"/>
              </a:rPr>
              <a:t>Lesson 2	I Am Not My Own</a:t>
            </a:r>
          </a:p>
          <a:p>
            <a:r>
              <a:rPr lang="en-US" sz="2400" dirty="0">
                <a:latin typeface="Verdana" panose="020B0604030504040204" pitchFamily="34" charset="0"/>
                <a:ea typeface="Verdana" panose="020B0604030504040204" pitchFamily="34" charset="0"/>
              </a:rPr>
              <a:t>Lesson 3	The Most Precious Commodity – Time</a:t>
            </a:r>
          </a:p>
          <a:p>
            <a:r>
              <a:rPr lang="en-US" sz="2400" dirty="0">
                <a:latin typeface="Verdana" panose="020B0604030504040204" pitchFamily="34" charset="0"/>
                <a:ea typeface="Verdana" panose="020B0604030504040204" pitchFamily="34" charset="0"/>
              </a:rPr>
              <a:t>Lesson 4	Stewardship of Ability</a:t>
            </a:r>
          </a:p>
          <a:p>
            <a:r>
              <a:rPr lang="en-US" sz="2400" dirty="0">
                <a:latin typeface="Verdana" panose="020B0604030504040204" pitchFamily="34" charset="0"/>
                <a:ea typeface="Verdana" panose="020B0604030504040204" pitchFamily="34" charset="0"/>
              </a:rPr>
              <a:t>Lesson 5 	Souls in Our Hands</a:t>
            </a:r>
          </a:p>
          <a:p>
            <a:r>
              <a:rPr lang="en-US" sz="2400" dirty="0">
                <a:latin typeface="Verdana" panose="020B0604030504040204" pitchFamily="34" charset="0"/>
                <a:ea typeface="Verdana" panose="020B0604030504040204" pitchFamily="34" charset="0"/>
              </a:rPr>
              <a:t>Lesson 6 	Historical Background of Giving/Giving in the Jewish Age</a:t>
            </a:r>
          </a:p>
          <a:p>
            <a:r>
              <a:rPr lang="en-US" sz="2400" dirty="0">
                <a:latin typeface="Verdana" panose="020B0604030504040204" pitchFamily="34" charset="0"/>
                <a:ea typeface="Verdana" panose="020B0604030504040204" pitchFamily="34" charset="0"/>
              </a:rPr>
              <a:t>Lesson 7	Christ’s Motives for Liberality</a:t>
            </a:r>
          </a:p>
          <a:p>
            <a:r>
              <a:rPr lang="en-US" sz="2400" dirty="0">
                <a:latin typeface="Verdana" panose="020B0604030504040204" pitchFamily="34" charset="0"/>
                <a:ea typeface="Verdana" panose="020B0604030504040204" pitchFamily="34" charset="0"/>
              </a:rPr>
              <a:t>Lesson 8 	Proving the Sincerity of Your Love</a:t>
            </a:r>
          </a:p>
          <a:p>
            <a:pPr algn="ct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607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Life is a Stewardship </a:t>
            </a:r>
          </a:p>
        </p:txBody>
      </p:sp>
      <p:sp>
        <p:nvSpPr>
          <p:cNvPr id="5" name="TextBox 4">
            <a:extLst>
              <a:ext uri="{FF2B5EF4-FFF2-40B4-BE49-F238E27FC236}">
                <a16:creationId xmlns:a16="http://schemas.microsoft.com/office/drawing/2014/main" id="{A189D611-4DC7-16F7-60A1-DEDDFCFD18FE}"/>
              </a:ext>
            </a:extLst>
          </p:cNvPr>
          <p:cNvSpPr txBox="1"/>
          <p:nvPr/>
        </p:nvSpPr>
        <p:spPr>
          <a:xfrm>
            <a:off x="240893" y="1578906"/>
            <a:ext cx="11484077" cy="1354217"/>
          </a:xfrm>
          <a:prstGeom prst="rect">
            <a:avLst/>
          </a:prstGeom>
          <a:noFill/>
        </p:spPr>
        <p:txBody>
          <a:bodyPr wrap="square" rtlCol="0">
            <a:spAutoFit/>
          </a:bodyPr>
          <a:lstStyle/>
          <a:p>
            <a:pPr marL="0" marR="0" algn="ctr">
              <a:spcBef>
                <a:spcPts val="300"/>
              </a:spcBef>
              <a:spcAft>
                <a:spcPts val="300"/>
              </a:spcAft>
            </a:pPr>
            <a:r>
              <a:rPr lang="x-none" sz="2400" b="1" dirty="0">
                <a:effectLst/>
                <a:latin typeface="Verdana" panose="020B0604030504040204" pitchFamily="34" charset="0"/>
                <a:ea typeface="Calibri" panose="020F0502020204030204" pitchFamily="34" charset="0"/>
                <a:cs typeface="Verdana" panose="020B0604030504040204" pitchFamily="34" charset="0"/>
              </a:rPr>
              <a:t>Conclusion</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Proverbs 23:26</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My son, give me your heart, And let your eyes observe my ways.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76A05984-0FE4-E16C-4641-6F2A3C4C754E}"/>
              </a:ext>
            </a:extLst>
          </p:cNvPr>
          <p:cNvSpPr txBox="1"/>
          <p:nvPr/>
        </p:nvSpPr>
        <p:spPr>
          <a:xfrm>
            <a:off x="245807" y="3281784"/>
            <a:ext cx="11484077" cy="461665"/>
          </a:xfrm>
          <a:prstGeom prst="rect">
            <a:avLst/>
          </a:prstGeom>
          <a:noFill/>
        </p:spPr>
        <p:txBody>
          <a:bodyPr wrap="square" rtlCol="0">
            <a:spAutoFit/>
          </a:bodyPr>
          <a:lstStyle/>
          <a:p>
            <a:pPr marL="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God gave us life &amp; no matter how long or how short, it is by </a:t>
            </a:r>
            <a:r>
              <a:rPr lang="en-US" sz="2400" dirty="0">
                <a:effectLst/>
                <a:latin typeface="Verdana" panose="020B0604030504040204" pitchFamily="34" charset="0"/>
                <a:ea typeface="Calibri" panose="020F0502020204030204" pitchFamily="34" charset="0"/>
                <a:cs typeface="Verdana" panose="020B0604030504040204" pitchFamily="34" charset="0"/>
              </a:rPr>
              <a:t>G</a:t>
            </a:r>
            <a:r>
              <a:rPr lang="x-none" sz="2400" dirty="0">
                <a:effectLst/>
                <a:latin typeface="Verdana" panose="020B0604030504040204" pitchFamily="34" charset="0"/>
                <a:ea typeface="Calibri" panose="020F0502020204030204" pitchFamily="34" charset="0"/>
                <a:cs typeface="Verdana" panose="020B0604030504040204" pitchFamily="34" charset="0"/>
              </a:rPr>
              <a:t>od’s grace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D69065E9-3002-C21A-BACD-F585DFB38E11}"/>
              </a:ext>
            </a:extLst>
          </p:cNvPr>
          <p:cNvSpPr txBox="1"/>
          <p:nvPr/>
        </p:nvSpPr>
        <p:spPr>
          <a:xfrm>
            <a:off x="240893" y="3915964"/>
            <a:ext cx="11484077" cy="461665"/>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We need to show our thanks to God by giving ourselves to HIS service</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18B50EB1-3918-2D74-C2F1-1166FA1572E7}"/>
              </a:ext>
            </a:extLst>
          </p:cNvPr>
          <p:cNvSpPr txBox="1"/>
          <p:nvPr/>
        </p:nvSpPr>
        <p:spPr>
          <a:xfrm>
            <a:off x="240893" y="4629222"/>
            <a:ext cx="11484077" cy="461665"/>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Failing to dedicate our lives to God is the basest form of ingratitude</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E5CBB924-99D7-209A-19E7-B8EBC533762A}"/>
              </a:ext>
            </a:extLst>
          </p:cNvPr>
          <p:cNvSpPr txBox="1"/>
          <p:nvPr/>
        </p:nvSpPr>
        <p:spPr>
          <a:xfrm>
            <a:off x="240894" y="5351475"/>
            <a:ext cx="11484077" cy="830997"/>
          </a:xfrm>
          <a:prstGeom prst="rect">
            <a:avLst/>
          </a:prstGeom>
          <a:noFill/>
        </p:spPr>
        <p:txBody>
          <a:bodyPr wrap="square" rtlCol="0">
            <a:spAutoFit/>
          </a:bodyPr>
          <a:lstStyle/>
          <a:p>
            <a:pPr marL="0" marR="0" algn="ctr">
              <a:spcBef>
                <a:spcPts val="300"/>
              </a:spcBef>
              <a:spcAft>
                <a:spcPts val="300"/>
              </a:spcAft>
            </a:pPr>
            <a:r>
              <a:rPr lang="en-US" sz="2400" dirty="0">
                <a:effectLst/>
                <a:latin typeface="Verdana" panose="020B0604030504040204" pitchFamily="34" charset="0"/>
                <a:ea typeface="Calibri" panose="020F0502020204030204" pitchFamily="34" charset="0"/>
                <a:cs typeface="Verdana" panose="020B0604030504040204" pitchFamily="34" charset="0"/>
              </a:rPr>
              <a:t>If we awaken for another day, </a:t>
            </a:r>
            <a:r>
              <a:rPr lang="x-none" sz="2400" dirty="0">
                <a:effectLst/>
                <a:latin typeface="Verdana" panose="020B0604030504040204" pitchFamily="34" charset="0"/>
                <a:ea typeface="Calibri" panose="020F0502020204030204" pitchFamily="34" charset="0"/>
                <a:cs typeface="Verdana" panose="020B0604030504040204" pitchFamily="34" charset="0"/>
              </a:rPr>
              <a:t>thank God for </a:t>
            </a:r>
            <a:r>
              <a:rPr lang="en-US" sz="2400" dirty="0">
                <a:effectLst/>
                <a:latin typeface="Verdana" panose="020B0604030504040204" pitchFamily="34" charset="0"/>
                <a:ea typeface="Calibri" panose="020F0502020204030204" pitchFamily="34" charset="0"/>
                <a:cs typeface="Verdana" panose="020B0604030504040204" pitchFamily="34" charset="0"/>
              </a:rPr>
              <a:t>it </a:t>
            </a:r>
            <a:r>
              <a:rPr lang="x-none" sz="2400" dirty="0">
                <a:effectLst/>
                <a:latin typeface="Verdana" panose="020B0604030504040204" pitchFamily="34" charset="0"/>
                <a:ea typeface="Calibri" panose="020F0502020204030204" pitchFamily="34" charset="0"/>
                <a:cs typeface="Verdana" panose="020B0604030504040204" pitchFamily="34" charset="0"/>
              </a:rPr>
              <a:t>and ask Him how best can we serve</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7764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240887" y="1978690"/>
            <a:ext cx="11484077" cy="378565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Lesson 2</a:t>
            </a:r>
          </a:p>
          <a:p>
            <a:pPr algn="ctr"/>
            <a:endParaRPr lang="en-US" sz="2400"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We belong to God by Divine Right</a:t>
            </a:r>
          </a:p>
          <a:p>
            <a:pPr algn="ctr"/>
            <a:endParaRPr lang="en-US" sz="2400" b="1"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We belong to God by right of creation</a:t>
            </a:r>
          </a:p>
          <a:p>
            <a:pPr algn="ctr"/>
            <a:r>
              <a:rPr lang="en-US" sz="2400" dirty="0">
                <a:latin typeface="Verdana" panose="020B0604030504040204" pitchFamily="34" charset="0"/>
                <a:ea typeface="Verdana" panose="020B0604030504040204" pitchFamily="34" charset="0"/>
              </a:rPr>
              <a:t>We belong to God by right of providence</a:t>
            </a:r>
          </a:p>
          <a:p>
            <a:pPr algn="ctr"/>
            <a:r>
              <a:rPr lang="en-US" sz="2400" dirty="0">
                <a:latin typeface="Verdana" panose="020B0604030504040204" pitchFamily="34" charset="0"/>
                <a:ea typeface="Verdana" panose="020B0604030504040204" pitchFamily="34" charset="0"/>
              </a:rPr>
              <a:t>We belong to God by right of purchase</a:t>
            </a:r>
          </a:p>
          <a:p>
            <a:pPr algn="ctr"/>
            <a:endParaRPr lang="en-US" sz="2400"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Life is a Stewardship</a:t>
            </a:r>
          </a:p>
          <a:p>
            <a:pPr algn="ct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983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creation</a:t>
            </a:r>
          </a:p>
        </p:txBody>
      </p:sp>
      <p:sp>
        <p:nvSpPr>
          <p:cNvPr id="3" name="TextBox 2">
            <a:extLst>
              <a:ext uri="{FF2B5EF4-FFF2-40B4-BE49-F238E27FC236}">
                <a16:creationId xmlns:a16="http://schemas.microsoft.com/office/drawing/2014/main" id="{AB31136C-908C-DB2A-9FC5-B7EDDBBD9F9F}"/>
              </a:ext>
            </a:extLst>
          </p:cNvPr>
          <p:cNvSpPr txBox="1"/>
          <p:nvPr/>
        </p:nvSpPr>
        <p:spPr>
          <a:xfrm>
            <a:off x="432619" y="1590387"/>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Isaiah 43:7</a:t>
            </a:r>
          </a:p>
          <a:p>
            <a:pPr algn="ctr"/>
            <a:r>
              <a:rPr lang="en-US" sz="2400" dirty="0">
                <a:latin typeface="Verdana" panose="020B0604030504040204" pitchFamily="34" charset="0"/>
                <a:ea typeface="Verdana" panose="020B0604030504040204" pitchFamily="34" charset="0"/>
              </a:rPr>
              <a:t>Everyone who is called by My name, Whom I have created for My glory; I have formed him, yes, I have made him." </a:t>
            </a:r>
          </a:p>
        </p:txBody>
      </p:sp>
      <p:sp>
        <p:nvSpPr>
          <p:cNvPr id="4" name="TextBox 3">
            <a:extLst>
              <a:ext uri="{FF2B5EF4-FFF2-40B4-BE49-F238E27FC236}">
                <a16:creationId xmlns:a16="http://schemas.microsoft.com/office/drawing/2014/main" id="{01905505-A08E-F562-5685-143EE0BC8718}"/>
              </a:ext>
            </a:extLst>
          </p:cNvPr>
          <p:cNvSpPr txBox="1"/>
          <p:nvPr/>
        </p:nvSpPr>
        <p:spPr>
          <a:xfrm>
            <a:off x="432619" y="3078573"/>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Genesis 2:7</a:t>
            </a:r>
          </a:p>
          <a:p>
            <a:pPr algn="ctr"/>
            <a:r>
              <a:rPr lang="en-US" sz="2400" dirty="0">
                <a:latin typeface="Verdana" panose="020B0604030504040204" pitchFamily="34" charset="0"/>
                <a:ea typeface="Verdana" panose="020B0604030504040204" pitchFamily="34" charset="0"/>
              </a:rPr>
              <a:t>And the LORD God formed man </a:t>
            </a:r>
            <a:r>
              <a:rPr lang="en-US" sz="2400" i="1" dirty="0">
                <a:latin typeface="Verdana" panose="020B0604030504040204" pitchFamily="34" charset="0"/>
                <a:ea typeface="Verdana" panose="020B0604030504040204" pitchFamily="34" charset="0"/>
              </a:rPr>
              <a:t>of</a:t>
            </a:r>
            <a:r>
              <a:rPr lang="en-US" sz="2400" dirty="0">
                <a:latin typeface="Verdana" panose="020B0604030504040204" pitchFamily="34" charset="0"/>
                <a:ea typeface="Verdana" panose="020B0604030504040204" pitchFamily="34" charset="0"/>
              </a:rPr>
              <a:t> the dust of the ground, and breathed into his nostrils the breath of life; and man became a living being. </a:t>
            </a:r>
          </a:p>
        </p:txBody>
      </p:sp>
      <p:sp>
        <p:nvSpPr>
          <p:cNvPr id="5" name="TextBox 4">
            <a:extLst>
              <a:ext uri="{FF2B5EF4-FFF2-40B4-BE49-F238E27FC236}">
                <a16:creationId xmlns:a16="http://schemas.microsoft.com/office/drawing/2014/main" id="{63A91CA5-62D1-F68D-A5C9-CA032216B4BB}"/>
              </a:ext>
            </a:extLst>
          </p:cNvPr>
          <p:cNvSpPr txBox="1"/>
          <p:nvPr/>
        </p:nvSpPr>
        <p:spPr>
          <a:xfrm>
            <a:off x="353961" y="4566759"/>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Ezekiel 18:4</a:t>
            </a:r>
          </a:p>
          <a:p>
            <a:pPr algn="ctr"/>
            <a:r>
              <a:rPr lang="en-US" sz="2400" dirty="0">
                <a:latin typeface="Verdana" panose="020B0604030504040204" pitchFamily="34" charset="0"/>
                <a:ea typeface="Verdana" panose="020B0604030504040204" pitchFamily="34" charset="0"/>
              </a:rPr>
              <a:t>"Behold, all souls are Mine; The soul of the father As well as the soul of the son is Mine;</a:t>
            </a:r>
          </a:p>
        </p:txBody>
      </p:sp>
    </p:spTree>
    <p:extLst>
      <p:ext uri="{BB962C8B-B14F-4D97-AF65-F5344CB8AC3E}">
        <p14:creationId xmlns:p14="http://schemas.microsoft.com/office/powerpoint/2010/main" val="32743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creation</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2494955"/>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John 1:1-3</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In the beginning was the Word, and the Word was with God, and the Word was God. He was in the beginning with God. All things were made through Him, and without Him nothing was made that was made.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0931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providence</a:t>
            </a:r>
          </a:p>
        </p:txBody>
      </p:sp>
      <p:sp>
        <p:nvSpPr>
          <p:cNvPr id="3" name="TextBox 2">
            <a:extLst>
              <a:ext uri="{FF2B5EF4-FFF2-40B4-BE49-F238E27FC236}">
                <a16:creationId xmlns:a16="http://schemas.microsoft.com/office/drawing/2014/main" id="{AB31136C-908C-DB2A-9FC5-B7EDDBBD9F9F}"/>
              </a:ext>
            </a:extLst>
          </p:cNvPr>
          <p:cNvSpPr txBox="1"/>
          <p:nvPr/>
        </p:nvSpPr>
        <p:spPr>
          <a:xfrm>
            <a:off x="235969" y="1511728"/>
            <a:ext cx="11484077" cy="2385268"/>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Hebrews 1:1-3</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God, who at various times and in various ways spoke in time past to the fathers by the prophets, has in these last days spoken to us by </a:t>
            </a:r>
            <a:r>
              <a:rPr lang="x-none" sz="2400" i="1" dirty="0">
                <a:effectLst/>
                <a:latin typeface="Verdana" panose="020B0604030504040204" pitchFamily="34" charset="0"/>
                <a:ea typeface="Calibri" panose="020F0502020204030204" pitchFamily="34" charset="0"/>
                <a:cs typeface="Verdana" panose="020B0604030504040204" pitchFamily="34" charset="0"/>
              </a:rPr>
              <a:t>His</a:t>
            </a:r>
            <a:r>
              <a:rPr lang="x-none" sz="2400" dirty="0">
                <a:effectLst/>
                <a:latin typeface="Verdana" panose="020B0604030504040204" pitchFamily="34" charset="0"/>
                <a:ea typeface="Calibri" panose="020F0502020204030204" pitchFamily="34" charset="0"/>
                <a:cs typeface="Verdana" panose="020B0604030504040204" pitchFamily="34" charset="0"/>
              </a:rPr>
              <a:t> Son, whom He has appointed heir of all things, through whom also He made the worlds; who being the brightness of </a:t>
            </a:r>
            <a:r>
              <a:rPr lang="x-none" sz="2400" i="1" dirty="0">
                <a:effectLst/>
                <a:latin typeface="Verdana" panose="020B0604030504040204" pitchFamily="34" charset="0"/>
                <a:ea typeface="Calibri" panose="020F0502020204030204" pitchFamily="34" charset="0"/>
                <a:cs typeface="Verdana" panose="020B0604030504040204" pitchFamily="34" charset="0"/>
              </a:rPr>
              <a:t>His</a:t>
            </a:r>
            <a:r>
              <a:rPr lang="x-none" sz="2400" dirty="0">
                <a:effectLst/>
                <a:latin typeface="Verdana" panose="020B0604030504040204" pitchFamily="34" charset="0"/>
                <a:ea typeface="Calibri" panose="020F0502020204030204" pitchFamily="34" charset="0"/>
                <a:cs typeface="Verdana" panose="020B0604030504040204" pitchFamily="34" charset="0"/>
              </a:rPr>
              <a:t> glory and the express image of His person, and upholding all things by the word of His power,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181387C2-D2A1-77E2-167A-0C93E7596F50}"/>
              </a:ext>
            </a:extLst>
          </p:cNvPr>
          <p:cNvSpPr txBox="1"/>
          <p:nvPr/>
        </p:nvSpPr>
        <p:spPr>
          <a:xfrm>
            <a:off x="353961" y="4274364"/>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Genesis 1:24</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Then God said, "Let the earth bring forth the living creature according to its kind: cattle and creeping thing and beast of the earth, </a:t>
            </a:r>
            <a:r>
              <a:rPr lang="x-none" sz="2400" i="1" dirty="0">
                <a:latin typeface="Verdana" panose="020B0604030504040204" pitchFamily="34" charset="0"/>
                <a:ea typeface="Verdana" panose="020B0604030504040204" pitchFamily="34" charset="0"/>
              </a:rPr>
              <a:t>each</a:t>
            </a:r>
            <a:r>
              <a:rPr lang="x-none" sz="2400" dirty="0">
                <a:latin typeface="Verdana" panose="020B0604030504040204" pitchFamily="34" charset="0"/>
                <a:ea typeface="Verdana" panose="020B0604030504040204" pitchFamily="34" charset="0"/>
              </a:rPr>
              <a:t> according to its kind"; and it was so. </a:t>
            </a:r>
            <a:endParaRPr lang="en-US" sz="2400" dirty="0">
              <a:latin typeface="Verdana" panose="020B0604030504040204" pitchFamily="34" charset="0"/>
              <a:ea typeface="Verdana" panose="020B0604030504040204" pitchFamily="34" charset="0"/>
            </a:endParaRPr>
          </a:p>
          <a:p>
            <a:pPr marL="457200" indent="-457200" algn="ctr">
              <a:buAutoNum type="arabicParenR"/>
            </a:pP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022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providence</a:t>
            </a:r>
          </a:p>
        </p:txBody>
      </p:sp>
      <p:sp>
        <p:nvSpPr>
          <p:cNvPr id="3" name="TextBox 2">
            <a:extLst>
              <a:ext uri="{FF2B5EF4-FFF2-40B4-BE49-F238E27FC236}">
                <a16:creationId xmlns:a16="http://schemas.microsoft.com/office/drawing/2014/main" id="{AB31136C-908C-DB2A-9FC5-B7EDDBBD9F9F}"/>
              </a:ext>
            </a:extLst>
          </p:cNvPr>
          <p:cNvSpPr txBox="1"/>
          <p:nvPr/>
        </p:nvSpPr>
        <p:spPr>
          <a:xfrm>
            <a:off x="235969" y="1511728"/>
            <a:ext cx="11484077" cy="1277273"/>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Genesis 8:22</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"While the earth remains, Seedtime and harvest, Cold and heat, Winter and summer, And day and night Shall not cease."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181387C2-D2A1-77E2-167A-0C93E7596F50}"/>
              </a:ext>
            </a:extLst>
          </p:cNvPr>
          <p:cNvSpPr txBox="1"/>
          <p:nvPr/>
        </p:nvSpPr>
        <p:spPr>
          <a:xfrm>
            <a:off x="353961" y="3099504"/>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Genesis 1:29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And God said, "See, I have given you every herb </a:t>
            </a:r>
            <a:r>
              <a:rPr lang="x-none" sz="2400" i="1" dirty="0">
                <a:latin typeface="Verdana" panose="020B0604030504040204" pitchFamily="34" charset="0"/>
                <a:ea typeface="Verdana" panose="020B0604030504040204" pitchFamily="34" charset="0"/>
              </a:rPr>
              <a:t>that</a:t>
            </a:r>
            <a:r>
              <a:rPr lang="x-none" sz="2400" dirty="0">
                <a:latin typeface="Verdana" panose="020B0604030504040204" pitchFamily="34" charset="0"/>
                <a:ea typeface="Verdana" panose="020B0604030504040204" pitchFamily="34" charset="0"/>
              </a:rPr>
              <a:t> yields seed which </a:t>
            </a:r>
            <a:r>
              <a:rPr lang="x-none" sz="2400" i="1" dirty="0">
                <a:latin typeface="Verdana" panose="020B0604030504040204" pitchFamily="34" charset="0"/>
                <a:ea typeface="Verdana" panose="020B0604030504040204" pitchFamily="34" charset="0"/>
              </a:rPr>
              <a:t>is</a:t>
            </a:r>
            <a:r>
              <a:rPr lang="x-none" sz="2400" dirty="0">
                <a:latin typeface="Verdana" panose="020B0604030504040204" pitchFamily="34" charset="0"/>
                <a:ea typeface="Verdana" panose="020B0604030504040204" pitchFamily="34" charset="0"/>
              </a:rPr>
              <a:t> on the face of all the earth, and every tree whose fruit yields seed; to you it shall be for food.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6EF385CE-1912-EB3D-6C26-C7FA4B7F3D95}"/>
              </a:ext>
            </a:extLst>
          </p:cNvPr>
          <p:cNvSpPr txBox="1"/>
          <p:nvPr/>
        </p:nvSpPr>
        <p:spPr>
          <a:xfrm>
            <a:off x="349047" y="5080707"/>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5:45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He makes His sun rise on the evil and on the good, and sends rain on the just and on the unjust.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39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providence</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6" y="2197893"/>
            <a:ext cx="11484077" cy="2462213"/>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Matthew 6:26, 28</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Look at the birds of the air, for they neither sow nor reap nor gather into barns; yet your heavenly Father feeds them. Are you not of more value than they?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"So why do you worry about clothing? Consider the lilies of the field, how they grow: they neither toil nor spin;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47634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I Am Not My Own</a:t>
            </a:r>
          </a:p>
          <a:p>
            <a:pPr algn="ctr"/>
            <a:r>
              <a:rPr lang="en-US" sz="2800" dirty="0">
                <a:latin typeface="Verdana" panose="020B0604030504040204" pitchFamily="34" charset="0"/>
                <a:ea typeface="Verdana" panose="020B0604030504040204" pitchFamily="34" charset="0"/>
              </a:rPr>
              <a:t>We belong to God by divine right – by right of purchase</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60" y="1988527"/>
            <a:ext cx="11484077" cy="1646605"/>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Acts 20:28</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Therefore take heed to yourselves and to all the flock, among which the Holy Spirit has made you overseers, to shepherd the church of God which He purchased with His own blood.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CA3EEC4-5348-74C2-8302-10B7AE2B725F}"/>
              </a:ext>
            </a:extLst>
          </p:cNvPr>
          <p:cNvSpPr txBox="1"/>
          <p:nvPr/>
        </p:nvSpPr>
        <p:spPr>
          <a:xfrm>
            <a:off x="353961" y="4217269"/>
            <a:ext cx="11484077" cy="1277273"/>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1 Corinthians 6:20</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For you were bought at a price; therefore glorify God in your body and in your spirit, which are God's.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0889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1714</TotalTime>
  <Words>1716</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Freestyle Script</vt:lpstr>
      <vt:lpstr>Neue Haas Grotesk Text Pro</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Richard Watson</cp:lastModifiedBy>
  <cp:revision>2</cp:revision>
  <dcterms:created xsi:type="dcterms:W3CDTF">2024-05-31T20:52:09Z</dcterms:created>
  <dcterms:modified xsi:type="dcterms:W3CDTF">2024-06-20T20:28:31Z</dcterms:modified>
</cp:coreProperties>
</file>