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FCC5-0AEB-DC2F-B4F6-6CE601B6D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20701-D56A-8D55-69AE-50F9BDC0F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E78A-1CAC-3B3A-3EC8-EAB829E0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8346-9542-9BB0-F820-D422F78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5F579-D244-CB4E-E565-94A24741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background with lego figures&#10;&#10;Description automatically generated">
            <a:extLst>
              <a:ext uri="{FF2B5EF4-FFF2-40B4-BE49-F238E27FC236}">
                <a16:creationId xmlns:a16="http://schemas.microsoft.com/office/drawing/2014/main" id="{C2710520-26B6-6124-C48E-FF4D1922F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CBE0-1B9C-8670-90C6-2618F23B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2C5C-0D8A-D7A4-F88B-6A4E5A3E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1FA78-77D6-0E4E-EA41-4217D7136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5AFDF-681D-4689-ECA8-4308848B7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2BC72-F35E-A16C-3049-1BD18D8F3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7469A-A448-BB19-ACF8-7DCBECC9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CABEC-B5A3-F959-3285-BF7B70F2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5D8BA-9450-2EE4-B2B6-16FE1AF6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A37B-E20E-CB21-F5E1-BFE4371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DF85E-6408-4CC2-874F-352707F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286F8-5838-DD02-7238-B2DE3E62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09D5-B528-B309-204E-CF3CEE4E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859B3-111C-0A2F-7EF3-E7FD1339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5264D-7D25-0C1C-3AD9-C7F392E2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898F8-5CCF-639E-C9F6-8B057EA1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A2C3-0B06-38DF-C155-C044D2C3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7C33-61C9-1409-9DDD-9D28CD4D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38CC-46ED-60F4-C927-2DF30458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B8423-707B-B5D4-8EF0-548FE187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4B5A6-0CD5-3894-3123-86648B63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AE626-2726-44E9-A2FC-0B9B94E0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BF06-4313-42B6-A8B7-9E084011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3CD33-0654-E77B-6C3B-200D26887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671B-A14C-6165-A111-EC993E208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F9ED7-1752-362F-E917-D248F80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8014-BD32-CA0E-CA2B-ACCFD0D9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AE2C-EA29-8095-F3C8-D64BF82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0160-D6BE-29C2-FBB7-B1AF8CBC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BF51-6F26-697C-497A-AFDB26E5C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120F-76CC-2A42-531C-342BA5F8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7835B-116D-09B7-9336-03567D9F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B907E-F937-8CD1-5E95-F688496A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6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1300A-89D1-3C54-AC34-278211F5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D46F-88D0-A973-7A7E-19E87365E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96B7-6762-5789-A09D-E493140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58D7-CC66-E9E6-B3DF-00E458C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46A52-DE87-2692-17D0-BB1D3242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FE3CC1FB-51F5-A38F-97E8-C64BDD235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38BC3130-E8C8-83F5-67D8-B8EA109DD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3" b="87267"/>
          <a:stretch/>
        </p:blipFill>
        <p:spPr>
          <a:xfrm>
            <a:off x="0" y="0"/>
            <a:ext cx="7191632" cy="8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B70D13E1-0A57-11B5-FCCB-84605B74A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38BC3130-E8C8-83F5-67D8-B8EA109DD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3" b="87267"/>
          <a:stretch/>
        </p:blipFill>
        <p:spPr>
          <a:xfrm>
            <a:off x="0" y="0"/>
            <a:ext cx="7191632" cy="8732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97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ular object with text&#10;&#10;Description automatically generated">
            <a:extLst>
              <a:ext uri="{FF2B5EF4-FFF2-40B4-BE49-F238E27FC236}">
                <a16:creationId xmlns:a16="http://schemas.microsoft.com/office/drawing/2014/main" id="{B5951799-50CB-199F-742B-240B9A5CB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38BC3130-E8C8-83F5-67D8-B8EA109DD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3" b="87267"/>
          <a:stretch/>
        </p:blipFill>
        <p:spPr>
          <a:xfrm>
            <a:off x="0" y="0"/>
            <a:ext cx="7191632" cy="8732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72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44AD75FF-646F-A25D-3A43-E89BC134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38BC3130-E8C8-83F5-67D8-B8EA109DD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3" b="87267"/>
          <a:stretch/>
        </p:blipFill>
        <p:spPr>
          <a:xfrm>
            <a:off x="0" y="0"/>
            <a:ext cx="7191632" cy="8732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5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8A9E19A7-55A0-338D-7E89-FA3B084FC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38BC3130-E8C8-83F5-67D8-B8EA109DD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3" b="87267"/>
          <a:stretch/>
        </p:blipFill>
        <p:spPr>
          <a:xfrm>
            <a:off x="0" y="0"/>
            <a:ext cx="7191632" cy="8732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7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D06B1843-74B2-30A8-0527-E5FADCBC3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yellow and black rectangle with white text&#10;&#10;Description automatically generated">
            <a:extLst>
              <a:ext uri="{FF2B5EF4-FFF2-40B4-BE49-F238E27FC236}">
                <a16:creationId xmlns:a16="http://schemas.microsoft.com/office/drawing/2014/main" id="{38BC3130-E8C8-83F5-67D8-B8EA109DD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3" b="87267"/>
          <a:stretch/>
        </p:blipFill>
        <p:spPr>
          <a:xfrm>
            <a:off x="0" y="0"/>
            <a:ext cx="7191632" cy="8732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5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EDBA-CAC9-9FB5-1A0B-C8D1428A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DEDEA-7132-E4CE-B67B-8BAAC71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629F-E094-B315-38BE-4048EB1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BCAA-D4D1-737C-55FF-025F191C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5A99-6B4D-33E1-C139-8DD65A9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9836-4EE0-2264-8C04-7800A922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1AFE-980E-51C6-40A7-AECF24826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4F477-B149-491F-C16A-3A1866263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9A8FE-B416-4121-CCCA-C9D0D722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64EC7-A662-AE31-B409-3AEE5F9D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7BADA-57EB-F16A-2048-4D65CCE5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01096-5BE1-0470-DF65-837DDB35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7B4-FDCD-F53F-870D-897A3ED9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525D-5E7F-133F-A410-8B731C773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77D69-B311-0953-F1C1-01D71FA02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A5F1-5720-C8C0-2A23-E09C33ABF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2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Creation of mankind (Gen. 1-2)</a:t>
            </a:r>
          </a:p>
          <a:p>
            <a:r>
              <a:rPr lang="en-US" dirty="0"/>
              <a:t>Sin entered the world (Gen. 3)</a:t>
            </a:r>
          </a:p>
          <a:p>
            <a:r>
              <a:rPr lang="en-US" dirty="0"/>
              <a:t>The wickedness of man became great in the earth (Gen. 6:1-5)</a:t>
            </a:r>
          </a:p>
          <a:p>
            <a:r>
              <a:rPr lang="en-US" dirty="0"/>
              <a:t>Sin was separating man from his God (Gen. 6:6-7)</a:t>
            </a:r>
          </a:p>
          <a:p>
            <a:r>
              <a:rPr lang="en-US" dirty="0"/>
              <a:t>The world was “corrupt” in the eyes of God (Gen. 6:11-13)</a:t>
            </a:r>
          </a:p>
        </p:txBody>
      </p:sp>
    </p:spTree>
    <p:extLst>
      <p:ext uri="{BB962C8B-B14F-4D97-AF65-F5344CB8AC3E}">
        <p14:creationId xmlns:p14="http://schemas.microsoft.com/office/powerpoint/2010/main" val="38859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Noah</a:t>
            </a:r>
          </a:p>
          <a:p>
            <a:pPr lvl="1"/>
            <a:r>
              <a:rPr lang="en-US" dirty="0"/>
              <a:t>A husband and father (Gen. 5:32; 6:10; 7:13)</a:t>
            </a:r>
          </a:p>
          <a:p>
            <a:pPr lvl="1"/>
            <a:r>
              <a:rPr lang="en-US" dirty="0"/>
              <a:t>A man who found grace in the eyes of the Lord (Gen. 6:8)</a:t>
            </a:r>
          </a:p>
          <a:p>
            <a:pPr lvl="2"/>
            <a:r>
              <a:rPr lang="en-US" sz="2400" dirty="0"/>
              <a:t>Found grace because he obeyed God (Gen. 6:22; 7:5, 9, 16)</a:t>
            </a:r>
          </a:p>
          <a:p>
            <a:pPr lvl="1"/>
            <a:r>
              <a:rPr lang="en-US" dirty="0"/>
              <a:t>A righteous/just man (Gen. 6:9)</a:t>
            </a:r>
          </a:p>
          <a:p>
            <a:pPr lvl="1"/>
            <a:r>
              <a:rPr lang="en-US" dirty="0"/>
              <a:t>A blameless man of integrity (Gen. 6:9)</a:t>
            </a:r>
          </a:p>
          <a:p>
            <a:pPr lvl="1"/>
            <a:r>
              <a:rPr lang="en-US" dirty="0"/>
              <a:t>A man who walked with God (Gen. 6:9)</a:t>
            </a:r>
          </a:p>
        </p:txBody>
      </p:sp>
      <p:pic>
        <p:nvPicPr>
          <p:cNvPr id="4" name="Picture 3" descr="A red and yellow striped background&#10;&#10;Description automatically generated">
            <a:extLst>
              <a:ext uri="{FF2B5EF4-FFF2-40B4-BE49-F238E27FC236}">
                <a16:creationId xmlns:a16="http://schemas.microsoft.com/office/drawing/2014/main" id="{CCD992F5-E81D-6B98-0397-48CE93B0B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5" b="10652"/>
          <a:stretch/>
        </p:blipFill>
        <p:spPr>
          <a:xfrm>
            <a:off x="0" y="5024486"/>
            <a:ext cx="12192000" cy="1102937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374074-485F-C8C8-0A76-96A925CA946F}"/>
              </a:ext>
            </a:extLst>
          </p:cNvPr>
          <p:cNvSpPr txBox="1">
            <a:spLocks/>
          </p:cNvSpPr>
          <p:nvPr/>
        </p:nvSpPr>
        <p:spPr>
          <a:xfrm>
            <a:off x="368643" y="6187901"/>
            <a:ext cx="11683314" cy="6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7461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 an ark (Gen. 6:14)</a:t>
            </a:r>
          </a:p>
        </p:txBody>
      </p:sp>
    </p:spTree>
    <p:extLst>
      <p:ext uri="{BB962C8B-B14F-4D97-AF65-F5344CB8AC3E}">
        <p14:creationId xmlns:p14="http://schemas.microsoft.com/office/powerpoint/2010/main" val="23266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Destroy the evil from the earth (Gen. 6:13, 17; 7:4, 21-23)</a:t>
            </a:r>
          </a:p>
          <a:p>
            <a:r>
              <a:rPr lang="en-US" dirty="0"/>
              <a:t>Save the righteous souls (Gen. 6:14, 18; 7:1, 23)</a:t>
            </a:r>
          </a:p>
        </p:txBody>
      </p:sp>
    </p:spTree>
    <p:extLst>
      <p:ext uri="{BB962C8B-B14F-4D97-AF65-F5344CB8AC3E}">
        <p14:creationId xmlns:p14="http://schemas.microsoft.com/office/powerpoint/2010/main" val="16529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Specified gopherwood (Gen. 6:14)</a:t>
            </a:r>
          </a:p>
          <a:p>
            <a:r>
              <a:rPr lang="en-US" dirty="0"/>
              <a:t>Specified size (Gen. 6:15)</a:t>
            </a:r>
          </a:p>
          <a:p>
            <a:r>
              <a:rPr lang="en-US" dirty="0"/>
              <a:t>Specified design (Gen. 6:14, 16)</a:t>
            </a:r>
          </a:p>
          <a:p>
            <a:r>
              <a:rPr lang="en-US" dirty="0"/>
              <a:t>Specified animals and food (Gen. 6:19-21; 7:2-3)</a:t>
            </a:r>
          </a:p>
        </p:txBody>
      </p:sp>
    </p:spTree>
    <p:extLst>
      <p:ext uri="{BB962C8B-B14F-4D97-AF65-F5344CB8AC3E}">
        <p14:creationId xmlns:p14="http://schemas.microsoft.com/office/powerpoint/2010/main" val="22305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must live by faith, obey the Lord and never be ashamed of what He calls us to do, so that we might be saved (Heb. 11:7)</a:t>
            </a:r>
          </a:p>
          <a:p>
            <a:r>
              <a:rPr lang="en-US" dirty="0"/>
              <a:t>Noah’s salvation from the sinful world is likened to our salvation from sin (1 Pet. 3:18-21)</a:t>
            </a:r>
          </a:p>
          <a:p>
            <a:pPr lvl="1"/>
            <a:r>
              <a:rPr lang="en-US" dirty="0"/>
              <a:t>We must be baptized</a:t>
            </a:r>
          </a:p>
          <a:p>
            <a:pPr lvl="1"/>
            <a:r>
              <a:rPr lang="en-US" dirty="0"/>
              <a:t>We must be “in” God’s church</a:t>
            </a:r>
          </a:p>
          <a:p>
            <a:r>
              <a:rPr lang="en-US" dirty="0"/>
              <a:t>The flood being brought on the ungodly world is an “example” for those who would “afterward live ungodly” (2 Pet. 2:5-6)</a:t>
            </a:r>
          </a:p>
          <a:p>
            <a:pPr lvl="1"/>
            <a:r>
              <a:rPr lang="en-US" dirty="0"/>
              <a:t>This is a warning to every nation</a:t>
            </a:r>
          </a:p>
          <a:p>
            <a:pPr lvl="1"/>
            <a:r>
              <a:rPr lang="en-US" dirty="0"/>
              <a:t>This is a warning to every individual person</a:t>
            </a:r>
          </a:p>
          <a:p>
            <a:r>
              <a:rPr lang="en-US" dirty="0"/>
              <a:t>Just as the flood came suddenly and unexpectedly, so will the coming of the Jesus Christ (Matt. 24:37-39, 42-44)</a:t>
            </a:r>
          </a:p>
        </p:txBody>
      </p:sp>
    </p:spTree>
    <p:extLst>
      <p:ext uri="{BB962C8B-B14F-4D97-AF65-F5344CB8AC3E}">
        <p14:creationId xmlns:p14="http://schemas.microsoft.com/office/powerpoint/2010/main" val="26903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2024-05-25T00:11:01Z</dcterms:created>
  <dcterms:modified xsi:type="dcterms:W3CDTF">2024-06-02T19:37:49Z</dcterms:modified>
</cp:coreProperties>
</file>