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70F1-171F-49B0-002F-551110E4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7F21F-2258-075D-4D7A-5BDC46F5B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1BCF-37D3-0E8F-136D-2BE30E15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17718-2439-E975-91F7-9AD7A4F7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FAD00-E25C-84C0-6CCA-65368A4A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unset over water with words&#10;&#10;Description automatically generated">
            <a:extLst>
              <a:ext uri="{FF2B5EF4-FFF2-40B4-BE49-F238E27FC236}">
                <a16:creationId xmlns:a16="http://schemas.microsoft.com/office/drawing/2014/main" id="{228B0009-8D93-CC99-3874-85F18A755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5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810B-AAE3-CE3A-2DE3-E1744B54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1DD65-83AA-F547-AB33-AB7AB23E5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9D13F-8103-6277-D42F-F2A5E8A2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8A6B0-9A25-8CE2-72EB-1FACF816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05417-471B-DE32-073C-A503BD17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215E2-6EF0-98EA-2DC3-DC39CC0E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6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D3AC-7E9A-9C52-149F-381297DC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70F6E-662B-3497-0E64-45F98888D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24523-5CAC-4ACF-FA2E-17CFCC1F4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52329B-14E9-AD14-A7CB-AA7BCBDB6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0A781-2F31-3DFB-B407-025BEFFA5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013D9-2284-B137-3ABD-AB92B563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AF31A-9238-1A83-9D16-04AF24B4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26E13-98B0-9162-B54B-77F1D893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CA9A-57E3-5F34-8EC1-6B1F9285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5DC68-C97E-9677-8CF3-0D2D34B8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A8930-7DDF-DBDB-39AB-C426254F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7F72B-1CE6-A28D-5344-202345AB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89D9F-E9A1-EB6D-8032-E38EDE35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DF2D1-7472-CD4D-4806-AFDDE518E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BD51F-FA03-D0FC-9CAB-0538301E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6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3780-53B9-4472-EB98-7988AA2E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73F5-EE43-85CA-72C3-52A9E058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76DBC-2BBF-809E-EC6C-1886E201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6C731-1E24-907A-B363-4F88B21F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AD87-3B89-49C6-758F-B32C8DD3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9501D-470E-32E0-C7DB-F04C815A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7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C775-904D-E115-8CBB-4C208440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40569-9FCD-6C37-7A23-33E77BAED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FA04F-2BFE-A046-F1CA-FF362636F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C469-4C94-F59D-603A-DF75D3CF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70D63-8214-EC30-8E55-B4D02A5B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8B5F9-E266-2ADC-A7D4-70AF002A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2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7C77-CF84-4251-2556-2F26974C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13177-425B-5168-4CCA-19E048C20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20F20-960F-6433-E5F3-80E6B960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3C66-5BCD-FF47-DFF7-B636FD25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6E8D1-D318-3E6B-5418-FA8F5415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5C931-4757-710C-B8FB-B08D9139E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876C5-B4AD-3B3E-4C2C-9A60D76DE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816C8-E8A2-7396-951A-27826A79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BF81E-6D32-3C78-3B0B-B4CEF45B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84CD-631A-A509-D929-15C72978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CE713F-01DB-BD19-9226-E749958E0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17C-371E-3554-D1BA-A20D922F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658600" cy="358663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6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body of water&#10;&#10;Description automatically generated">
            <a:extLst>
              <a:ext uri="{FF2B5EF4-FFF2-40B4-BE49-F238E27FC236}">
                <a16:creationId xmlns:a16="http://schemas.microsoft.com/office/drawing/2014/main" id="{8E3ACC56-4720-79E1-D708-1D0DC600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17C-371E-3554-D1BA-A20D922F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658600" cy="358663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0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body of water&#10;&#10;Description automatically generated">
            <a:extLst>
              <a:ext uri="{FF2B5EF4-FFF2-40B4-BE49-F238E27FC236}">
                <a16:creationId xmlns:a16="http://schemas.microsoft.com/office/drawing/2014/main" id="{BB8605CD-67D4-0EA5-90B3-639669C88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17C-371E-3554-D1BA-A20D922F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658600" cy="358663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37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body of water&#10;&#10;Description automatically generated">
            <a:extLst>
              <a:ext uri="{FF2B5EF4-FFF2-40B4-BE49-F238E27FC236}">
                <a16:creationId xmlns:a16="http://schemas.microsoft.com/office/drawing/2014/main" id="{E5B408B2-34F5-5A24-3145-047AAD5AAE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17C-371E-3554-D1BA-A20D922F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658600" cy="358663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0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body of water&#10;&#10;Description automatically generated">
            <a:extLst>
              <a:ext uri="{FF2B5EF4-FFF2-40B4-BE49-F238E27FC236}">
                <a16:creationId xmlns:a16="http://schemas.microsoft.com/office/drawing/2014/main" id="{795B972C-B111-7EB2-B464-2EDC66949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17C-371E-3554-D1BA-A20D922F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658600" cy="358663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70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96B0BBBB-A700-0302-9AE7-0026A696D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17C-371E-3554-D1BA-A20D922F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658600" cy="3586634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77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on a beach&#10;&#10;Description automatically generated with medium confidence">
            <a:extLst>
              <a:ext uri="{FF2B5EF4-FFF2-40B4-BE49-F238E27FC236}">
                <a16:creationId xmlns:a16="http://schemas.microsoft.com/office/drawing/2014/main" id="{3EABD544-094F-7AD6-82BB-AFC0633D5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2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5508-F820-250B-5237-DCB98AA7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59029-2A7D-20CF-1BF3-74CDC92D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85676-728A-57EA-77F8-9C983A09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A09E5-E0AE-AA20-14C5-20B17465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59EB2-C899-35B9-7DA7-50B15FA1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B1A16-F7E1-6E8D-1CA0-7B600767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6B6F-6E7B-51EE-2FCF-EB870EE62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02F3C-7B28-5D8D-CFA8-A1E92C50C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9B83F-3DF4-48F6-BF9E-8E977F4C48CA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CA6DF-21C4-D6B1-7FBD-2EE4F8E0C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D081-CE87-6966-ECA4-11720B0BA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4660-6D2C-42BF-AC11-66E1CE827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876C0-71A8-2A98-B0B0-4AE769B8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 </a:t>
            </a:r>
            <a:r>
              <a:rPr lang="en-US" i="1" dirty="0"/>
              <a:t>agape </a:t>
            </a:r>
            <a:r>
              <a:rPr lang="en-US" dirty="0"/>
              <a:t>love is a sacrificial love</a:t>
            </a:r>
          </a:p>
          <a:p>
            <a:r>
              <a:rPr lang="en-US" dirty="0"/>
              <a:t>God sacrificed His Son for us because He is love (1 John 4:9; John 3:16)</a:t>
            </a:r>
          </a:p>
          <a:p>
            <a:r>
              <a:rPr lang="en-US" dirty="0"/>
              <a:t>Jesus sacrificed Himself for us because He is love (1 John 4:10; 3:16)</a:t>
            </a:r>
          </a:p>
          <a:p>
            <a:r>
              <a:rPr lang="en-US" dirty="0"/>
              <a:t>How worthy is my God of my faith and devotion!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876C0-71A8-2A98-B0B0-4AE769B8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God is “righteous in all His ways” (Psa. 145:17)</a:t>
            </a:r>
          </a:p>
          <a:p>
            <a:r>
              <a:rPr lang="en-US" dirty="0"/>
              <a:t>God’s ways are always right (Hos. 14:9) = The Bible is always right!</a:t>
            </a:r>
          </a:p>
          <a:p>
            <a:r>
              <a:rPr lang="en-US" dirty="0"/>
              <a:t>God sets the standard and it does not waver or change one iota (Mal. 3:6)</a:t>
            </a:r>
          </a:p>
          <a:p>
            <a:r>
              <a:rPr lang="en-US" dirty="0"/>
              <a:t>Sin and lawlessness are always wrong and always punished (Psa. 11:6)</a:t>
            </a:r>
          </a:p>
          <a:p>
            <a:r>
              <a:rPr lang="en-US" dirty="0"/>
              <a:t>How worthy is my God of my faith and devotion!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876C0-71A8-2A98-B0B0-4AE769B8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848070" cy="3586634"/>
          </a:xfrm>
        </p:spPr>
        <p:txBody>
          <a:bodyPr/>
          <a:lstStyle/>
          <a:p>
            <a:r>
              <a:rPr lang="en-US" dirty="0"/>
              <a:t>My God who “promised is faithful” to keep His Word </a:t>
            </a:r>
            <a:br>
              <a:rPr lang="en-US" dirty="0"/>
            </a:br>
            <a:r>
              <a:rPr lang="en-US" dirty="0"/>
              <a:t>(Heb. 10:23; Josh. 21:45)</a:t>
            </a:r>
          </a:p>
          <a:p>
            <a:r>
              <a:rPr lang="en-US" dirty="0"/>
              <a:t>My God keeps the promises that He made </a:t>
            </a:r>
            <a:br>
              <a:rPr lang="en-US" dirty="0"/>
            </a:br>
            <a:r>
              <a:rPr lang="en-US" dirty="0"/>
              <a:t>(Heb. 6:18; 13:5; 1 Cor. 10:13)</a:t>
            </a:r>
          </a:p>
          <a:p>
            <a:r>
              <a:rPr lang="en-US" dirty="0"/>
              <a:t>How worthy is my God of my faith and devotion!</a:t>
            </a:r>
          </a:p>
        </p:txBody>
      </p:sp>
    </p:spTree>
    <p:extLst>
      <p:ext uri="{BB962C8B-B14F-4D97-AF65-F5344CB8AC3E}">
        <p14:creationId xmlns:p14="http://schemas.microsoft.com/office/powerpoint/2010/main" val="1427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876C0-71A8-2A98-B0B0-4AE769B8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Noah’s day, God’s longsuffering waited and waited…to save </a:t>
            </a:r>
            <a:br>
              <a:rPr lang="en-US" dirty="0"/>
            </a:br>
            <a:r>
              <a:rPr lang="en-US" dirty="0"/>
              <a:t>(1 Pet. 3:20; Gen. 6:3)</a:t>
            </a:r>
          </a:p>
          <a:p>
            <a:r>
              <a:rPr lang="en-US" dirty="0"/>
              <a:t>Today, God’s longsuffering waits and waits…to save…YOU </a:t>
            </a:r>
            <a:br>
              <a:rPr lang="en-US" dirty="0"/>
            </a:br>
            <a:r>
              <a:rPr lang="en-US" dirty="0"/>
              <a:t>(2 Pet. 3:9, 15)</a:t>
            </a:r>
          </a:p>
          <a:p>
            <a:r>
              <a:rPr lang="en-US" dirty="0"/>
              <a:t>How worthy is my God of my faith and devotion!</a:t>
            </a:r>
          </a:p>
        </p:txBody>
      </p:sp>
    </p:spTree>
    <p:extLst>
      <p:ext uri="{BB962C8B-B14F-4D97-AF65-F5344CB8AC3E}">
        <p14:creationId xmlns:p14="http://schemas.microsoft.com/office/powerpoint/2010/main" val="35327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876C0-71A8-2A98-B0B0-4AE769B8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1"/>
            <a:ext cx="11658600" cy="3780760"/>
          </a:xfrm>
        </p:spPr>
        <p:txBody>
          <a:bodyPr>
            <a:normAutofit/>
          </a:bodyPr>
          <a:lstStyle/>
          <a:p>
            <a:r>
              <a:rPr lang="en-US" dirty="0"/>
              <a:t>God’s love, righteousness, faithfulness and longsuffering come together in His merciful forgiveness (Psa. 103)</a:t>
            </a:r>
          </a:p>
          <a:p>
            <a:r>
              <a:rPr lang="en-US" dirty="0"/>
              <a:t>God wants all to be forgiven of their sins (1 Tim. 2:4)</a:t>
            </a:r>
          </a:p>
          <a:p>
            <a:r>
              <a:rPr lang="en-US" dirty="0"/>
              <a:t>God has provided the blood of Christ for that forgiveness </a:t>
            </a:r>
            <a:br>
              <a:rPr lang="en-US" dirty="0"/>
            </a:br>
            <a:r>
              <a:rPr lang="en-US" dirty="0"/>
              <a:t>(Matt. 26:28; Heb. 9:12-14, 24-28)</a:t>
            </a:r>
          </a:p>
          <a:p>
            <a:r>
              <a:rPr lang="en-US" dirty="0"/>
              <a:t>God has provided a clear path of obedience for that forgiveness </a:t>
            </a:r>
            <a:br>
              <a:rPr lang="en-US" dirty="0"/>
            </a:br>
            <a:r>
              <a:rPr lang="en-US" dirty="0"/>
              <a:t>(Acts 2:38; 8:22)</a:t>
            </a:r>
          </a:p>
          <a:p>
            <a:r>
              <a:rPr lang="en-US" dirty="0"/>
              <a:t>How worthy is my God of my faith and devotion!</a:t>
            </a:r>
          </a:p>
        </p:txBody>
      </p:sp>
    </p:spTree>
    <p:extLst>
      <p:ext uri="{BB962C8B-B14F-4D97-AF65-F5344CB8AC3E}">
        <p14:creationId xmlns:p14="http://schemas.microsoft.com/office/powerpoint/2010/main" val="30016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background with blue text&#10;&#10;Description automatically generated">
            <a:extLst>
              <a:ext uri="{FF2B5EF4-FFF2-40B4-BE49-F238E27FC236}">
                <a16:creationId xmlns:a16="http://schemas.microsoft.com/office/drawing/2014/main" id="{92E315EA-148A-854D-EB31-A9B221713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t="14779" r="56305" b="75945"/>
          <a:stretch/>
        </p:blipFill>
        <p:spPr>
          <a:xfrm>
            <a:off x="288234" y="1013791"/>
            <a:ext cx="5039139" cy="636105"/>
          </a:xfrm>
          <a:prstGeom prst="rect">
            <a:avLst/>
          </a:prstGeom>
        </p:spPr>
      </p:pic>
      <p:pic>
        <p:nvPicPr>
          <p:cNvPr id="8" name="Picture 7" descr="A black and white background with blue text&#10;&#10;Description automatically generated">
            <a:extLst>
              <a:ext uri="{FF2B5EF4-FFF2-40B4-BE49-F238E27FC236}">
                <a16:creationId xmlns:a16="http://schemas.microsoft.com/office/drawing/2014/main" id="{F29DE8C2-FD1E-EECD-B8A1-9D88CB430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4056" r="57039" b="3619"/>
          <a:stretch/>
        </p:blipFill>
        <p:spPr>
          <a:xfrm>
            <a:off x="198782" y="1649896"/>
            <a:ext cx="5039140" cy="4959626"/>
          </a:xfrm>
          <a:prstGeom prst="rect">
            <a:avLst/>
          </a:prstGeom>
        </p:spPr>
      </p:pic>
      <p:pic>
        <p:nvPicPr>
          <p:cNvPr id="10" name="Picture 9" descr="A black and white background with blue text&#10;&#10;Description automatically generated">
            <a:extLst>
              <a:ext uri="{FF2B5EF4-FFF2-40B4-BE49-F238E27FC236}">
                <a16:creationId xmlns:a16="http://schemas.microsoft.com/office/drawing/2014/main" id="{0AC6861E-F603-8579-D971-E33D2511E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6" t="14779" r="6573" b="75945"/>
          <a:stretch/>
        </p:blipFill>
        <p:spPr>
          <a:xfrm>
            <a:off x="7026964" y="1013791"/>
            <a:ext cx="4363279" cy="636105"/>
          </a:xfrm>
          <a:prstGeom prst="rect">
            <a:avLst/>
          </a:prstGeom>
        </p:spPr>
      </p:pic>
      <p:pic>
        <p:nvPicPr>
          <p:cNvPr id="12" name="Picture 11" descr="A black and white background with blue text&#10;&#10;Description automatically generated">
            <a:extLst>
              <a:ext uri="{FF2B5EF4-FFF2-40B4-BE49-F238E27FC236}">
                <a16:creationId xmlns:a16="http://schemas.microsoft.com/office/drawing/2014/main" id="{2628CD63-BBB5-2A8C-B548-10D8F8D49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9" t="24056" r="1627" b="3619"/>
          <a:stretch/>
        </p:blipFill>
        <p:spPr>
          <a:xfrm>
            <a:off x="6954080" y="1649896"/>
            <a:ext cx="5039138" cy="4959626"/>
          </a:xfrm>
          <a:prstGeom prst="rect">
            <a:avLst/>
          </a:prstGeom>
        </p:spPr>
      </p:pic>
      <p:pic>
        <p:nvPicPr>
          <p:cNvPr id="14" name="Picture 13" descr="A close-up of a bible&#10;&#10;Description automatically generated">
            <a:extLst>
              <a:ext uri="{FF2B5EF4-FFF2-40B4-BE49-F238E27FC236}">
                <a16:creationId xmlns:a16="http://schemas.microsoft.com/office/drawing/2014/main" id="{8FA66F5B-9953-F054-78B0-CD9EBBAF8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876C0-71A8-2A98-B0B0-4AE769B8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262230"/>
            <a:ext cx="11658600" cy="3800639"/>
          </a:xfrm>
        </p:spPr>
        <p:txBody>
          <a:bodyPr>
            <a:normAutofit/>
          </a:bodyPr>
          <a:lstStyle/>
          <a:p>
            <a:r>
              <a:rPr lang="en-US" dirty="0"/>
              <a:t>Believe Jesus is the Son of God – John 8:24</a:t>
            </a:r>
          </a:p>
          <a:p>
            <a:r>
              <a:rPr lang="en-US" dirty="0"/>
              <a:t>Repent of your sins and turn toward God – Luke 13:3</a:t>
            </a:r>
          </a:p>
          <a:p>
            <a:r>
              <a:rPr lang="en-US" dirty="0"/>
              <a:t>Confess your faith in Jesus Christ – Matthew 10:32</a:t>
            </a:r>
          </a:p>
          <a:p>
            <a:r>
              <a:rPr lang="en-US" dirty="0"/>
              <a:t>Be immersed into Christ – Mark 16:16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Live faithfully to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5326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396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2024-06-22T00:41:29Z</dcterms:created>
  <dcterms:modified xsi:type="dcterms:W3CDTF">2024-06-23T12:37:47Z</dcterms:modified>
</cp:coreProperties>
</file>