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1944" r:id="rId3"/>
    <p:sldId id="1959" r:id="rId4"/>
    <p:sldId id="1958" r:id="rId5"/>
    <p:sldId id="1960" r:id="rId6"/>
    <p:sldId id="1961" r:id="rId7"/>
    <p:sldId id="1962" r:id="rId8"/>
    <p:sldId id="1964" r:id="rId9"/>
    <p:sldId id="1963" r:id="rId10"/>
    <p:sldId id="1809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42" d="100"/>
          <a:sy n="42" d="100"/>
        </p:scale>
        <p:origin x="950" y="21"/>
      </p:cViewPr>
      <p:guideLst>
        <p:guide orient="horz" pos="2184"/>
        <p:guide pos="386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76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16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64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4800" b="1" dirty="0"/>
              <a:t>The Story Paul Almost Never Revealed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04986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2 Cor. 11:18-28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What Should Your Story Be?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Text—2 Cor. 11:18-28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  Seeing that many boast according to the flesh, I also will boast.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19  For you put up with fools gladly, since you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yourselves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wise!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20  For you put up with it if one brings you into bondage, if one devours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you,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if one takes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you,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if one exalts himself, if one strikes you on the face.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21  To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shame I say that we were too weak for that! But in whatever anyone is bold—I speak foolishly—I am bold also.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22  Are they Hebrews? So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 Are they Israelites? So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 Are they the seed of Abraham? So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23  Are they ministers of Christ?—I speak as a fool—I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more: in labors more abundant, in stripes above measure, in prisons more frequently, in deaths often.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24  From the Jews five times I received forty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stripes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minus one. 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4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174" y="511572"/>
            <a:ext cx="8843614" cy="10161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Text—2 Cor. 11:18-28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411" y="1679161"/>
            <a:ext cx="10872438" cy="4698989"/>
          </a:xfrm>
        </p:spPr>
        <p:txBody>
          <a:bodyPr/>
          <a:lstStyle/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25  Three times I was beaten with rods; once I was stoned; three times I was shipwrecked; a night and a day I have been in the deep;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26  in journeys often,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of waters,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of robbers,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of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own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countrymen,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of the Gentiles,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in the city,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in the wilderness,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in the sea, </a:t>
            </a:r>
            <a:r>
              <a:rPr lang="en-US" sz="2400" i="1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perils among false brethren;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27  in weariness and toil, in sleeplessness often, in hunger and thirst, in </a:t>
            </a:r>
            <a:r>
              <a:rPr lang="en-US" sz="2400" i="0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fastings</a:t>
            </a: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often, in cold and nakedness— </a:t>
            </a:r>
          </a:p>
          <a:p>
            <a:pPr marL="50800" marR="0" indent="0" algn="just" rtl="0">
              <a:buNone/>
            </a:pPr>
            <a:r>
              <a:rPr lang="en-US" sz="2400" i="0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28  besides the other things, what comes upon me daily: my deep concern for all the churches.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19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you ever had a “hidden story” you were forced by circum-stances to reveal?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Thankfully, Paul found himself in this situation for there are valuable truths to be learned when he tells his “hidden story”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know much of his life; probably events in more total days of his life that we know of events in the life of Jesus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last half of Acts tells us so much and other books reveal what was happening in his life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Tonight, we will reveal this story and draw lessons from it</a:t>
            </a:r>
          </a:p>
        </p:txBody>
      </p:sp>
    </p:spTree>
    <p:extLst>
      <p:ext uri="{BB962C8B-B14F-4D97-AF65-F5344CB8AC3E}">
        <p14:creationId xmlns:p14="http://schemas.microsoft.com/office/powerpoint/2010/main" val="336719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 and Background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251291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setting of the story is in 2 Corinthians eleven and twelve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Paul’s close association with the beginning of the church—Acs 18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 began on his second missionary journey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his third journe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he returns, but writes two letters before he arrives there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church was divided in so many ways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major tactic used by some false teachers there gives us insight into what was happening and why Paul revealed the story</a:t>
            </a:r>
          </a:p>
        </p:txBody>
      </p:sp>
    </p:spTree>
    <p:extLst>
      <p:ext uri="{BB962C8B-B14F-4D97-AF65-F5344CB8AC3E}">
        <p14:creationId xmlns:p14="http://schemas.microsoft.com/office/powerpoint/2010/main" val="107337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9672" y="511571"/>
            <a:ext cx="9655158" cy="1034719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Some False Teachers at Corinth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650125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your Bibles to 2</a:t>
            </a:r>
            <a:r>
              <a:rPr lang="en-US" i="0" u="none" strike="noStrike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Corinthians chapter 11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setting of the story is in 2 Corinthians eleven and twelve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false teachers preached another Jesus and another gospel (v. 4)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Their argument was that Paul was not a true apostle for he did not demand support from them—Paul explains why (vs. 5-11)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boasted they were real apostles and boasted they were truly Jews and had credentials to show this (v. 12)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only “boasted” that he had NOT received support (v. 10)</a:t>
            </a:r>
          </a:p>
        </p:txBody>
      </p:sp>
    </p:spTree>
    <p:extLst>
      <p:ext uri="{BB962C8B-B14F-4D97-AF65-F5344CB8AC3E}">
        <p14:creationId xmlns:p14="http://schemas.microsoft.com/office/powerpoint/2010/main" val="133552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47" y="560210"/>
            <a:ext cx="9655158" cy="1034719"/>
          </a:xfrm>
        </p:spPr>
        <p:txBody>
          <a:bodyPr/>
          <a:lstStyle/>
          <a:p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Holy Spirit Describes These Teachers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951683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false apostles (v. 13)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deceitful workers (v. 13)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present themselves as (transform into) apostles of Christ (v. 13)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like Satan who presents himself as angel of light (v. 14)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ministers of Satan in what they are doing (v. 15)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0800" marR="0" indent="0" algn="ctr" rtl="0">
              <a:buNone/>
            </a:pPr>
            <a:r>
              <a:rPr lang="en-US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Paul’s Response: I alone have suffered so much (look at text)</a:t>
            </a:r>
          </a:p>
        </p:txBody>
      </p:sp>
    </p:spTree>
    <p:extLst>
      <p:ext uri="{BB962C8B-B14F-4D97-AF65-F5344CB8AC3E}">
        <p14:creationId xmlns:p14="http://schemas.microsoft.com/office/powerpoint/2010/main" val="427251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47" y="560210"/>
            <a:ext cx="8667674" cy="1034719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Hidden Story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789889"/>
            <a:ext cx="10533393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says he does not glory in this story of his life  (11:30; 12:2)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then shows how far “superior” he was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knows a man (the only way he could know this was for this man to be Paul himself)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man w</a:t>
            </a: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 to the third heaven and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revealed to him truths he was not allowed to tell (12:2, 3)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 he could have boasted of his credentials in chapter 11; he could have added this “boasting” to resume (12:5; see 11:30)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Circumstances had “forced” to tell this; he gloried in his infirmity</a:t>
            </a:r>
            <a:endParaRPr lang="en-US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1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147" y="560210"/>
            <a:ext cx="8667674" cy="1034719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Paul’s Thorn in the Flesh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9330" y="1536969"/>
            <a:ext cx="10941955" cy="4650420"/>
          </a:xfrm>
        </p:spPr>
        <p:txBody>
          <a:bodyPr/>
          <a:lstStyle/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had received revelations more than others and such could have filled him with pride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keep him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humble he was given a thorn in the flesh (12:7)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is described as “messenger of Satan” (12:7)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pleaded with God to remove this messenger, three times (12:8)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heard him and told him that God’s grace was all he needed (v. 9)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insight into what a thorn in the flesh might be; study the word “thorn” as used in the OT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Contextual, chapter 11 describes other messengers/ministers</a:t>
            </a:r>
          </a:p>
          <a:p>
            <a:pPr marR="0" algn="just" rtl="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Almost everywhere Paul went his apostleship was questioned!</a:t>
            </a:r>
            <a:endParaRPr lang="en-US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90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13799</TotalTime>
  <Words>1039</Words>
  <Application>Microsoft Office PowerPoint</Application>
  <PresentationFormat>Widescreen</PresentationFormat>
  <Paragraphs>68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The Story Paul Almost Never Revealed</vt:lpstr>
      <vt:lpstr>The Text—2 Cor. 11:18-28</vt:lpstr>
      <vt:lpstr>The Text—2 Cor. 11:18-28</vt:lpstr>
      <vt:lpstr>Introduction</vt:lpstr>
      <vt:lpstr>Introduction and Background</vt:lpstr>
      <vt:lpstr>Some False Teachers at Corinth</vt:lpstr>
      <vt:lpstr>The Holy Spirit Describes These Teachers</vt:lpstr>
      <vt:lpstr>Paul’s Hidden Story</vt:lpstr>
      <vt:lpstr>Paul’s Thorn in the Flesh</vt:lpstr>
      <vt:lpstr>What Should Your Story Be?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182</cp:revision>
  <cp:lastPrinted>2023-06-18T21:29:09Z</cp:lastPrinted>
  <dcterms:modified xsi:type="dcterms:W3CDTF">2024-06-09T21:24:36Z</dcterms:modified>
</cp:coreProperties>
</file>