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FCC5-0AEB-DC2F-B4F6-6CE601B6D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20701-D56A-8D55-69AE-50F9BDC0F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9E78A-1CAC-3B3A-3EC8-EAB829E0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88346-9542-9BB0-F820-D422F789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5F579-D244-CB4E-E565-94A24741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red background with lego figures&#10;&#10;Description automatically generated">
            <a:extLst>
              <a:ext uri="{FF2B5EF4-FFF2-40B4-BE49-F238E27FC236}">
                <a16:creationId xmlns:a16="http://schemas.microsoft.com/office/drawing/2014/main" id="{F52527CF-AC4A-A7C7-1C93-8E59DB0FEA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A37B-E20E-CB21-F5E1-BFE43710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DF85E-6408-4CC2-874F-352707F8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286F8-5838-DD02-7238-B2DE3E62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009D5-B528-B309-204E-CF3CEE4E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859B3-111C-0A2F-7EF3-E7FD1339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5264D-7D25-0C1C-3AD9-C7F392E2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898F8-5CCF-639E-C9F6-8B057EA1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A2C3-0B06-38DF-C155-C044D2C3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7C33-61C9-1409-9DDD-9D28CD4D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C38CC-46ED-60F4-C927-2DF30458A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B8423-707B-B5D4-8EF0-548FE187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4B5A6-0CD5-3894-3123-86648B63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AE626-2726-44E9-A2FC-0B9B94E0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0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BF06-4313-42B6-A8B7-9E084011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3CD33-0654-E77B-6C3B-200D26887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671B-A14C-6165-A111-EC993E208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F9ED7-1752-362F-E917-D248F801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C8014-BD32-CA0E-CA2B-ACCFD0D9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DAE2C-EA29-8095-F3C8-D64BF826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70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0160-D6BE-29C2-FBB7-B1AF8CBC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5BF51-6F26-697C-497A-AFDB26E5C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9120F-76CC-2A42-531C-342BA5F8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7835B-116D-09B7-9336-03567D9F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B907E-F937-8CD1-5E95-F688496A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6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1300A-89D1-3C54-AC34-278211F56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0D46F-88D0-A973-7A7E-19E87365E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96B7-6762-5789-A09D-E493140B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A58D7-CC66-E9E6-B3DF-00E458CE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46A52-DE87-2692-17D0-BB1D3242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yellow rectangular sign&#10;&#10;Description automatically generated">
            <a:extLst>
              <a:ext uri="{FF2B5EF4-FFF2-40B4-BE49-F238E27FC236}">
                <a16:creationId xmlns:a16="http://schemas.microsoft.com/office/drawing/2014/main" id="{B938D8FB-B676-1848-1BF4-9DA90B653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1713390"/>
            <a:ext cx="11892159" cy="514460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38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yellow rectangular object with black text&#10;&#10;Description automatically generated">
            <a:extLst>
              <a:ext uri="{FF2B5EF4-FFF2-40B4-BE49-F238E27FC236}">
                <a16:creationId xmlns:a16="http://schemas.microsoft.com/office/drawing/2014/main" id="{46CD398C-9836-6046-CB40-5EA584502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1713390"/>
            <a:ext cx="11892159" cy="514460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4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yellow rectangular object with black text&#10;&#10;Description automatically generated">
            <a:extLst>
              <a:ext uri="{FF2B5EF4-FFF2-40B4-BE49-F238E27FC236}">
                <a16:creationId xmlns:a16="http://schemas.microsoft.com/office/drawing/2014/main" id="{D3507213-BCBD-2B9A-40C8-F307DDFD9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1713390"/>
            <a:ext cx="11892159" cy="514460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336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yellow sign&#10;&#10;Description automatically generated">
            <a:extLst>
              <a:ext uri="{FF2B5EF4-FFF2-40B4-BE49-F238E27FC236}">
                <a16:creationId xmlns:a16="http://schemas.microsoft.com/office/drawing/2014/main" id="{61F5FAC0-CB8B-37AB-6A98-30EED03F5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1713390"/>
            <a:ext cx="11892159" cy="514460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6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rectangular sign with black text&#10;&#10;Description automatically generated">
            <a:extLst>
              <a:ext uri="{FF2B5EF4-FFF2-40B4-BE49-F238E27FC236}">
                <a16:creationId xmlns:a16="http://schemas.microsoft.com/office/drawing/2014/main" id="{32520D8C-4CEC-29A5-E138-16D2E1982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D712-31E4-7D1D-A337-B56C9ED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1713390"/>
            <a:ext cx="11892159" cy="514460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6125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21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EDBA-CAC9-9FB5-1A0B-C8D1428A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DEDEA-7132-E4CE-B67B-8BAAC71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3629F-E094-B315-38BE-4048EB19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ABCAA-D4D1-737C-55FF-025F191C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5A99-6B4D-33E1-C139-8DD65A9E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9836-4EE0-2264-8C04-7800A922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1AFE-980E-51C6-40A7-AECF24826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4F477-B149-491F-C16A-3A1866263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9A8FE-B416-4121-CCCA-C9D0D722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64EC7-A662-AE31-B409-3AEE5F9D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7BADA-57EB-F16A-2048-4D65CCE5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3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CBE0-1B9C-8670-90C6-2618F23B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32C5C-0D8A-D7A4-F88B-6A4E5A3E5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1FA78-77D6-0E4E-EA41-4217D7136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5AFDF-681D-4689-ECA8-4308848B7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2BC72-F35E-A16C-3049-1BD18D8F3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7469A-A448-BB19-ACF8-7DCBECC9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CABEC-B5A3-F959-3285-BF7B70F2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5D8BA-9450-2EE4-B2B6-16FE1AF6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01096-5BE1-0470-DF65-837DDB35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7B4-FDCD-F53F-870D-897A3ED9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2525D-5E7F-133F-A410-8B731C773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9394-E2C2-419A-B0BE-79D7CFCC62A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77D69-B311-0953-F1C1-01D71FA02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A5F1-5720-C8C0-2A23-E09C33ABF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60261-2062-4D49-B488-EB360C32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5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1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words of Christ are the only solid, bed-“rock” foundation</a:t>
            </a:r>
          </a:p>
          <a:p>
            <a:pPr lvl="1"/>
            <a:r>
              <a:rPr lang="en-US" dirty="0"/>
              <a:t>The “rock” in this text (Greek: </a:t>
            </a:r>
            <a:r>
              <a:rPr lang="en-US" i="1" dirty="0" err="1"/>
              <a:t>petra</a:t>
            </a:r>
            <a:r>
              <a:rPr lang="en-US" dirty="0"/>
              <a:t>) is not a hard surface sand, but bedrock</a:t>
            </a:r>
          </a:p>
          <a:p>
            <a:pPr lvl="1"/>
            <a:r>
              <a:rPr lang="en-US" dirty="0"/>
              <a:t>Builders “dug deep and laid the foundation on the rock” (Luke 6:48)</a:t>
            </a:r>
          </a:p>
          <a:p>
            <a:r>
              <a:rPr lang="en-US" dirty="0"/>
              <a:t>The words of Christ:</a:t>
            </a:r>
          </a:p>
          <a:p>
            <a:pPr lvl="1"/>
            <a:r>
              <a:rPr lang="en-US" dirty="0"/>
              <a:t>Are found in every word of the Bible (2 Tim. 3:16-17)</a:t>
            </a:r>
          </a:p>
          <a:p>
            <a:pPr lvl="1"/>
            <a:r>
              <a:rPr lang="en-US" dirty="0"/>
              <a:t>Are perfect, sure, right, pure and true (Psa. 19:7-11)</a:t>
            </a:r>
          </a:p>
          <a:p>
            <a:pPr lvl="1"/>
            <a:r>
              <a:rPr lang="en-US" dirty="0"/>
              <a:t>Will always accomplish the will of God (Isa. 55:10-11)</a:t>
            </a:r>
          </a:p>
          <a:p>
            <a:pPr lvl="1"/>
            <a:r>
              <a:rPr lang="en-US" dirty="0"/>
              <a:t>Will judge us in the end (John 12:48)</a:t>
            </a:r>
          </a:p>
          <a:p>
            <a:r>
              <a:rPr lang="en-US" dirty="0"/>
              <a:t>The words of man, on the other hand:</a:t>
            </a:r>
          </a:p>
          <a:p>
            <a:pPr lvl="1"/>
            <a:r>
              <a:rPr lang="en-US" dirty="0"/>
              <a:t>Are contrary winds that toss, trick, deceive and plot (Eph. 4:14)</a:t>
            </a:r>
          </a:p>
          <a:p>
            <a:pPr lvl="1"/>
            <a:r>
              <a:rPr lang="en-US" dirty="0"/>
              <a:t>Are founded upon human traditions (Mark 7:1-13)</a:t>
            </a:r>
          </a:p>
          <a:p>
            <a:pPr lvl="1"/>
            <a:r>
              <a:rPr lang="en-US" dirty="0"/>
              <a:t>Overthrow faith in Christ (2 Tim. 2:18; 4:3-4)</a:t>
            </a:r>
          </a:p>
          <a:p>
            <a:pPr lvl="1"/>
            <a:r>
              <a:rPr lang="en-US" dirty="0"/>
              <a:t>Lead to destruction (2 Pet. 2:1-3)</a:t>
            </a:r>
          </a:p>
          <a:p>
            <a:r>
              <a:rPr lang="en-US" dirty="0"/>
              <a:t>There is no other solid foundation than Christ (1 Cor. 3:11)</a:t>
            </a:r>
          </a:p>
          <a:p>
            <a:r>
              <a:rPr lang="en-US" dirty="0"/>
              <a:t>“The righteous has an everlasting foundation” (Prov. 10:25)</a:t>
            </a:r>
          </a:p>
        </p:txBody>
      </p:sp>
    </p:spTree>
    <p:extLst>
      <p:ext uri="{BB962C8B-B14F-4D97-AF65-F5344CB8AC3E}">
        <p14:creationId xmlns:p14="http://schemas.microsoft.com/office/powerpoint/2010/main" val="16339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Hearing is done by reading the Word </a:t>
            </a:r>
            <a:br>
              <a:rPr lang="en-US" dirty="0"/>
            </a:br>
            <a:r>
              <a:rPr lang="en-US" dirty="0"/>
              <a:t>(Matt. 19:4; 22:31; Acts 8:32; Eph. 3:4)</a:t>
            </a:r>
          </a:p>
          <a:p>
            <a:r>
              <a:rPr lang="en-US" dirty="0"/>
              <a:t>Hearing is done by listening to someone read the Word </a:t>
            </a:r>
            <a:br>
              <a:rPr lang="en-US" dirty="0"/>
            </a:br>
            <a:r>
              <a:rPr lang="en-US" dirty="0"/>
              <a:t>(Luke 4:16; 1 Tim. 4:13)</a:t>
            </a:r>
          </a:p>
          <a:p>
            <a:r>
              <a:rPr lang="en-US" dirty="0"/>
              <a:t>Hearing is done by listening to someone preach the Word </a:t>
            </a:r>
            <a:br>
              <a:rPr lang="en-US" dirty="0"/>
            </a:br>
            <a:r>
              <a:rPr lang="en-US" dirty="0"/>
              <a:t>(Rom. 10:14-17; Acts 8:35)</a:t>
            </a:r>
          </a:p>
          <a:p>
            <a:r>
              <a:rPr lang="en-US" dirty="0"/>
              <a:t>Hearing is done by receiving the Word to oneself </a:t>
            </a:r>
            <a:br>
              <a:rPr lang="en-US" dirty="0"/>
            </a:br>
            <a:r>
              <a:rPr lang="en-US" dirty="0"/>
              <a:t>(Acts 2:44; 17:11)</a:t>
            </a:r>
          </a:p>
          <a:p>
            <a:r>
              <a:rPr lang="en-US" dirty="0"/>
              <a:t>Hearing involves understanding what is read </a:t>
            </a:r>
            <a:br>
              <a:rPr lang="en-US" dirty="0"/>
            </a:br>
            <a:r>
              <a:rPr lang="en-US" dirty="0"/>
              <a:t>(Neh. 8:8; Mark 13:14; Acts 8:30; Eph</a:t>
            </a:r>
            <a:r>
              <a:rPr lang="en-US"/>
              <a:t>. 3:4</a:t>
            </a:r>
            <a:r>
              <a:rPr lang="en-US" dirty="0"/>
              <a:t>)</a:t>
            </a:r>
          </a:p>
          <a:p>
            <a:r>
              <a:rPr lang="en-US" dirty="0"/>
              <a:t>The present tense “hears” indicates ongoing, repeated activity</a:t>
            </a:r>
          </a:p>
        </p:txBody>
      </p:sp>
    </p:spTree>
    <p:extLst>
      <p:ext uri="{BB962C8B-B14F-4D97-AF65-F5344CB8AC3E}">
        <p14:creationId xmlns:p14="http://schemas.microsoft.com/office/powerpoint/2010/main" val="27559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Hearing alone is not sufficient </a:t>
            </a:r>
            <a:br>
              <a:rPr lang="en-US" dirty="0"/>
            </a:br>
            <a:r>
              <a:rPr lang="en-US" dirty="0"/>
              <a:t>(Matt. 7:26-27</a:t>
            </a:r>
            <a:r>
              <a:rPr lang="en-US"/>
              <a:t>; Luke 6:46</a:t>
            </a:r>
            <a:r>
              <a:rPr lang="en-US" dirty="0"/>
              <a:t>; 8:21; Jas. 1:22-25; Rev. 1:3)</a:t>
            </a:r>
          </a:p>
          <a:p>
            <a:r>
              <a:rPr lang="en-US" dirty="0"/>
              <a:t>Doing the words of Jesus is doing the will of the Father </a:t>
            </a:r>
            <a:br>
              <a:rPr lang="en-US" dirty="0"/>
            </a:br>
            <a:r>
              <a:rPr lang="en-US" dirty="0"/>
              <a:t>(Matt. 7:21)</a:t>
            </a:r>
          </a:p>
          <a:p>
            <a:r>
              <a:rPr lang="en-US" dirty="0"/>
              <a:t>Doing His will involves submitting to His will and not mine </a:t>
            </a:r>
            <a:br>
              <a:rPr lang="en-US" dirty="0"/>
            </a:br>
            <a:r>
              <a:rPr lang="en-US" dirty="0"/>
              <a:t>(Matt. 7:21-23; 26:39)</a:t>
            </a:r>
          </a:p>
          <a:p>
            <a:r>
              <a:rPr lang="en-US" dirty="0"/>
              <a:t>Doing His will needs to be done without doubting or questioning </a:t>
            </a:r>
            <a:br>
              <a:rPr lang="en-US" dirty="0"/>
            </a:br>
            <a:r>
              <a:rPr lang="en-US" dirty="0"/>
              <a:t>(Jas. 1:5-8; Rom. 11:33-34; 1 Cor. 2:16; Isa. 40:13)</a:t>
            </a:r>
          </a:p>
          <a:p>
            <a:r>
              <a:rPr lang="en-US" dirty="0"/>
              <a:t>Doing His will needs to be done with love, joy, zeal, true desire </a:t>
            </a:r>
            <a:br>
              <a:rPr lang="en-US" dirty="0"/>
            </a:br>
            <a:r>
              <a:rPr lang="en-US" dirty="0"/>
              <a:t>(Tit. 2:14; Col. 3:23; Eph. 6:6; Rom. 6:17)</a:t>
            </a:r>
          </a:p>
          <a:p>
            <a:r>
              <a:rPr lang="en-US" dirty="0"/>
              <a:t>The present tense “does” indicates ongoing, repeated activity</a:t>
            </a:r>
          </a:p>
        </p:txBody>
      </p:sp>
    </p:spTree>
    <p:extLst>
      <p:ext uri="{BB962C8B-B14F-4D97-AF65-F5344CB8AC3E}">
        <p14:creationId xmlns:p14="http://schemas.microsoft.com/office/powerpoint/2010/main" val="40003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Tests will come from all directions of varying types (Matt. 7:25)</a:t>
            </a:r>
          </a:p>
          <a:p>
            <a:r>
              <a:rPr lang="en-US" dirty="0"/>
              <a:t>Temptations will test the strength of the foundation of our faith </a:t>
            </a:r>
            <a:br>
              <a:rPr lang="en-US" dirty="0"/>
            </a:br>
            <a:r>
              <a:rPr lang="en-US" dirty="0"/>
              <a:t>(Matt. 4:1-11; Jas. 1:14-15</a:t>
            </a:r>
          </a:p>
          <a:p>
            <a:r>
              <a:rPr lang="en-US" dirty="0"/>
              <a:t>Sorrows will test the strength of the foundation of our faith </a:t>
            </a:r>
            <a:br>
              <a:rPr lang="en-US" dirty="0"/>
            </a:br>
            <a:r>
              <a:rPr lang="en-US" dirty="0"/>
              <a:t>(Mark 16:9-14; John 20:25)</a:t>
            </a:r>
          </a:p>
          <a:p>
            <a:r>
              <a:rPr lang="en-US" dirty="0"/>
              <a:t>False teachings will test the strength of the foundation of our faith </a:t>
            </a:r>
            <a:br>
              <a:rPr lang="en-US" dirty="0"/>
            </a:br>
            <a:r>
              <a:rPr lang="en-US" dirty="0"/>
              <a:t>(Matt. 24:23-26; Acts 20:30; 1 Tim. 4:1-3; 1 John 4:1-6)</a:t>
            </a:r>
          </a:p>
          <a:p>
            <a:r>
              <a:rPr lang="en-US" dirty="0"/>
              <a:t>Trials and persecutions will test the strength of the foundation of our faith (Jas. 1:2-4; 2 Tim. 3:1-15; Matt. 5:10-12; 13:20-21; 2 Thess. 1:3-4)</a:t>
            </a:r>
          </a:p>
          <a:p>
            <a:r>
              <a:rPr lang="en-US" dirty="0"/>
              <a:t>Dig down deep and put on the whole armor of God to withstand </a:t>
            </a:r>
            <a:br>
              <a:rPr lang="en-US" dirty="0"/>
            </a:br>
            <a:r>
              <a:rPr lang="en-US" dirty="0"/>
              <a:t>(Eph. 6:10-18)</a:t>
            </a:r>
          </a:p>
        </p:txBody>
      </p:sp>
    </p:spTree>
    <p:extLst>
      <p:ext uri="{BB962C8B-B14F-4D97-AF65-F5344CB8AC3E}">
        <p14:creationId xmlns:p14="http://schemas.microsoft.com/office/powerpoint/2010/main" val="35645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5B5-BCF2-552C-EE46-40EC6EE5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confidence in His truth and hold fast to it </a:t>
            </a:r>
            <a:br>
              <a:rPr lang="en-US" dirty="0"/>
            </a:br>
            <a:r>
              <a:rPr lang="en-US" dirty="0"/>
              <a:t>(Heb. 3:6, 14; 4:14; 10:23, 35; 1 Cor. 16:13)</a:t>
            </a:r>
          </a:p>
          <a:p>
            <a:r>
              <a:rPr lang="en-US" dirty="0"/>
              <a:t>Do not be ashamed of His truth but trust in it </a:t>
            </a:r>
            <a:br>
              <a:rPr lang="en-US" dirty="0"/>
            </a:br>
            <a:r>
              <a:rPr lang="en-US" dirty="0"/>
              <a:t>(2 Tim. 1:12; 2:15; Mark 8:38; Rom. 1:16; Phil. 1:20)</a:t>
            </a:r>
          </a:p>
          <a:p>
            <a:r>
              <a:rPr lang="en-US" dirty="0"/>
              <a:t>Do not yield or sway one bit from His truth </a:t>
            </a:r>
            <a:br>
              <a:rPr lang="en-US" dirty="0"/>
            </a:br>
            <a:r>
              <a:rPr lang="en-US" dirty="0"/>
              <a:t>(Gal. 2:5; 1:6-9; Rom. 4:19-21)</a:t>
            </a:r>
          </a:p>
          <a:p>
            <a:r>
              <a:rPr lang="en-US" dirty="0"/>
              <a:t>Build yourself up on your most holy faith </a:t>
            </a:r>
            <a:br>
              <a:rPr lang="en-US" dirty="0"/>
            </a:br>
            <a:r>
              <a:rPr lang="en-US" dirty="0"/>
              <a:t>(Jude 20)</a:t>
            </a:r>
          </a:p>
        </p:txBody>
      </p:sp>
    </p:spTree>
    <p:extLst>
      <p:ext uri="{BB962C8B-B14F-4D97-AF65-F5344CB8AC3E}">
        <p14:creationId xmlns:p14="http://schemas.microsoft.com/office/powerpoint/2010/main" val="12736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667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2024-05-25T00:11:01Z</dcterms:created>
  <dcterms:modified xsi:type="dcterms:W3CDTF">2024-06-02T12:41:15Z</dcterms:modified>
</cp:coreProperties>
</file>