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1" r:id="rId2"/>
    <p:sldMasterId id="2147483713" r:id="rId3"/>
    <p:sldMasterId id="2147483725" r:id="rId4"/>
  </p:sldMasterIdLst>
  <p:notesMasterIdLst>
    <p:notesMasterId r:id="rId47"/>
  </p:notesMasterIdLst>
  <p:sldIdLst>
    <p:sldId id="256" r:id="rId5"/>
    <p:sldId id="303" r:id="rId6"/>
    <p:sldId id="356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334" r:id="rId18"/>
    <p:sldId id="357" r:id="rId19"/>
    <p:sldId id="358" r:id="rId20"/>
    <p:sldId id="268" r:id="rId21"/>
    <p:sldId id="359" r:id="rId22"/>
    <p:sldId id="360" r:id="rId23"/>
    <p:sldId id="361" r:id="rId24"/>
    <p:sldId id="362" r:id="rId25"/>
    <p:sldId id="363" r:id="rId26"/>
    <p:sldId id="364" r:id="rId27"/>
    <p:sldId id="365" r:id="rId28"/>
    <p:sldId id="366" r:id="rId29"/>
    <p:sldId id="367" r:id="rId30"/>
    <p:sldId id="335" r:id="rId31"/>
    <p:sldId id="368" r:id="rId32"/>
    <p:sldId id="369" r:id="rId33"/>
    <p:sldId id="370" r:id="rId34"/>
    <p:sldId id="371" r:id="rId35"/>
    <p:sldId id="372" r:id="rId36"/>
    <p:sldId id="373" r:id="rId37"/>
    <p:sldId id="374" r:id="rId38"/>
    <p:sldId id="375" r:id="rId39"/>
    <p:sldId id="376" r:id="rId40"/>
    <p:sldId id="377" r:id="rId41"/>
    <p:sldId id="378" r:id="rId42"/>
    <p:sldId id="379" r:id="rId43"/>
    <p:sldId id="269" r:id="rId44"/>
    <p:sldId id="270" r:id="rId45"/>
    <p:sldId id="355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76" autoAdjust="0"/>
    <p:restoredTop sz="94660"/>
  </p:normalViewPr>
  <p:slideViewPr>
    <p:cSldViewPr snapToGrid="0">
      <p:cViewPr varScale="1">
        <p:scale>
          <a:sx n="92" d="100"/>
          <a:sy n="92" d="100"/>
        </p:scale>
        <p:origin x="2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6A094-136C-4E8F-BC40-934B578F707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467F5-FFA8-4669-B6D3-1BE205077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2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group of people sitting and reading a book&#10;&#10;Description automatically generated">
            <a:extLst>
              <a:ext uri="{FF2B5EF4-FFF2-40B4-BE49-F238E27FC236}">
                <a16:creationId xmlns:a16="http://schemas.microsoft.com/office/drawing/2014/main" id="{6B560857-D89B-F50E-FAD1-AE12828591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13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58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29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2CE3887-3CA4-403A-9D67-CD57344E3E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438" y="1708445"/>
            <a:ext cx="11496943" cy="598205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FBFFCD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099" y="2367186"/>
            <a:ext cx="11843759" cy="449081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1335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B30BC22-BD16-4367-989B-4DCD7DB02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099" y="1683522"/>
            <a:ext cx="11843759" cy="517448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1112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08453069-6A7C-4D10-B7C4-25D690B321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099" y="1683522"/>
            <a:ext cx="11843759" cy="517448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7213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B45754-D1F3-46A4-A46D-B81E81BAAC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099" y="1742537"/>
            <a:ext cx="11843759" cy="5115464"/>
          </a:xfrm>
        </p:spPr>
        <p:txBody>
          <a:bodyPr/>
          <a:lstStyle>
            <a:lvl1pPr marL="0" indent="0">
              <a:buFont typeface="+mj-lt"/>
              <a:buNone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2128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38902B-EFFD-42DB-9838-345682EB47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915" y="1190446"/>
            <a:ext cx="11496943" cy="566755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162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59F04D-7B12-424E-B7C2-F316949376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915" y="1647646"/>
            <a:ext cx="11496943" cy="521035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179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FC8C69-6301-4D5C-B730-0E3205CF5C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915" y="1647646"/>
            <a:ext cx="11496943" cy="521035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4389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5926F-E366-4EC5-B756-E1DBE53E1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7AF854-3B80-4727-8394-41F154BE54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D4823-25EC-44EC-B8AA-71C32ED71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CA99E-8B8A-4B25-844A-F1DE10FB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27557-6E5E-4E67-8CFC-202D70423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96FA01C-B594-49E9-9549-7FA8B14C71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9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AAE56E-B1EA-4D93-B7E8-8E8EE11223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21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265CC-AF14-4163-8668-6749BEB47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D3531-9369-4CDA-B576-5695D9D2C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7A0D7-F113-48A6-B990-03678D50E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2564E-B3C1-46B0-ABCF-2472C13A4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6E719-EA21-4B16-B641-03D37B2FB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36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2C8CE-DD83-4FD4-A79D-C2BEF904F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9C20D-C21E-4D0B-A868-F91B57E73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59E76-2741-4F79-92C3-7066396E9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C5740-C652-43E2-8765-8A4F39066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FACCD-FBBB-4AED-8DA1-CC6CFFD53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03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9C39A-B331-47F5-BEE9-4A634B0ED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74B62-0FFD-4C35-A4AB-D803412023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742E20-5984-4305-A9B6-8C9DCF9BB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06C30-F410-4B6E-A147-7F1B611B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D5C7D-C649-4ED6-998E-E616B8694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799C5-772A-4C65-BA42-619010CE1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740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57939-E852-4979-9D85-2F4510EE8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25B13-6DC1-4F95-937F-12E898121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C9B8CE-2352-4A07-B285-23284995D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0F1C0-693A-48FA-8AAC-E432AF8ED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6A40AD-45EF-42C1-8C3B-B2CF9CD6E4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FFC2B0-BB09-4C05-8866-091593A4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441854-A4B8-4BBD-92ED-EAD18141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A14A9-1AC9-4443-9BED-DF2ECAC1F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849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625BD-A6E8-43D7-AB1D-9E17F1677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6693A-70AF-4350-B08A-B65C1A42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436378-48B8-4A16-B531-197F8BF12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42CD5E-B5DD-4D72-8753-353B52B08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031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ADD2059-CF58-40F2-866F-EE946A828D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47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9A366-5135-4119-A71E-500A7732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35186-F278-4D41-8616-447B6DE40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C3D147-9F6C-4D86-A6F1-6FE70C0E1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F4A838-DB88-453B-B7B5-F42C6F42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F7EA2-47C7-45B8-9529-B53332F04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84120-8C8C-4C02-94B4-C2B168248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64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AB2EB-854F-4416-9ACC-8F7E0717A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85A251-C01E-4074-B1FC-13ED08C47D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9CEF5-AC16-4A2E-999C-744F18528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AA75E-B1FF-4F6E-9892-E1E8DF128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44BD8E-B942-41B3-B549-BE91D2B9E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5E3FA-61CF-4C9B-BB7F-DDBA4440B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43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C81BB-DB0D-42F2-9BFC-F470C001B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5525B-4F2F-48FE-ACA8-AFA9E34A6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F7628-1053-416B-AF62-D089A9F4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9C9B5-5B05-490F-8236-1067AE508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FCB32-99D3-4021-8CB7-4A0779AB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49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3C14C3-AD52-4230-ABF1-3F9BFF06A4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E8609E-29CA-4119-A608-81EDA845E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2D07B-B389-4FC1-B8E7-783BC89EE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7B9C9-7A56-48A0-8EF5-CB77D2815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2101C-1909-4BC6-9BF9-82E2DA0C7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9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47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5926F-E366-4EC5-B756-E1DBE53E1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7AF854-3B80-4727-8394-41F154BE54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D4823-25EC-44EC-B8AA-71C32ED71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CA99E-8B8A-4B25-844A-F1DE10FB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27557-6E5E-4E67-8CFC-202D70423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B04637E-13BA-4B62-9D28-CBA3727F2A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98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265CC-AF14-4163-8668-6749BEB47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D3531-9369-4CDA-B576-5695D9D2C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7A0D7-F113-48A6-B990-03678D50E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2564E-B3C1-46B0-ABCF-2472C13A4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6E719-EA21-4B16-B641-03D37B2FB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56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2C8CE-DD83-4FD4-A79D-C2BEF904F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9C20D-C21E-4D0B-A868-F91B57E73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59E76-2741-4F79-92C3-7066396E9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C5740-C652-43E2-8765-8A4F39066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FACCD-FBBB-4AED-8DA1-CC6CFFD53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62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9C39A-B331-47F5-BEE9-4A634B0ED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74B62-0FFD-4C35-A4AB-D803412023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742E20-5984-4305-A9B6-8C9DCF9BB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06C30-F410-4B6E-A147-7F1B611B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D5C7D-C649-4ED6-998E-E616B8694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799C5-772A-4C65-BA42-619010CE1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866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57939-E852-4979-9D85-2F4510EE8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25B13-6DC1-4F95-937F-12E898121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C9B8CE-2352-4A07-B285-23284995D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0F1C0-693A-48FA-8AAC-E432AF8ED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6A40AD-45EF-42C1-8C3B-B2CF9CD6E4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FFC2B0-BB09-4C05-8866-091593A4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441854-A4B8-4BBD-92ED-EAD18141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A14A9-1AC9-4443-9BED-DF2ECAC1F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821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625BD-A6E8-43D7-AB1D-9E17F1677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6693A-70AF-4350-B08A-B65C1A42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436378-48B8-4A16-B531-197F8BF12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42CD5E-B5DD-4D72-8753-353B52B08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16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ADD2059-CF58-40F2-866F-EE946A828D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493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9A366-5135-4119-A71E-500A7732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35186-F278-4D41-8616-447B6DE40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C3D147-9F6C-4D86-A6F1-6FE70C0E1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F4A838-DB88-453B-B7B5-F42C6F42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F7EA2-47C7-45B8-9529-B53332F04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84120-8C8C-4C02-94B4-C2B168248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67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AB2EB-854F-4416-9ACC-8F7E0717A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85A251-C01E-4074-B1FC-13ED08C47D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9CEF5-AC16-4A2E-999C-744F18528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AA75E-B1FF-4F6E-9892-E1E8DF128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44BD8E-B942-41B3-B549-BE91D2B9E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5E3FA-61CF-4C9B-BB7F-DDBA4440B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72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C81BB-DB0D-42F2-9BFC-F470C001B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5525B-4F2F-48FE-ACA8-AFA9E34A6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F7628-1053-416B-AF62-D089A9F4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9C9B5-5B05-490F-8236-1067AE508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FCB32-99D3-4021-8CB7-4A0779AB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16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362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3C14C3-AD52-4230-ABF1-3F9BFF06A4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E8609E-29CA-4119-A608-81EDA845E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2D07B-B389-4FC1-B8E7-783BC89EE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7B9C9-7A56-48A0-8EF5-CB77D2815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2101C-1909-4BC6-9BF9-82E2DA0C7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74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5926F-E366-4EC5-B756-E1DBE53E1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7AF854-3B80-4727-8394-41F154BE54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D4823-25EC-44EC-B8AA-71C32ED71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CA99E-8B8A-4B25-844A-F1DE10FB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27557-6E5E-4E67-8CFC-202D70423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791511-BBB0-4977-8EB0-B55FAB16A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30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265CC-AF14-4163-8668-6749BEB47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D3531-9369-4CDA-B576-5695D9D2C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7A0D7-F113-48A6-B990-03678D50E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2564E-B3C1-46B0-ABCF-2472C13A4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6E719-EA21-4B16-B641-03D37B2FB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39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2C8CE-DD83-4FD4-A79D-C2BEF904F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9C20D-C21E-4D0B-A868-F91B57E73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59E76-2741-4F79-92C3-7066396E9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C5740-C652-43E2-8765-8A4F39066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FACCD-FBBB-4AED-8DA1-CC6CFFD53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57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9C39A-B331-47F5-BEE9-4A634B0ED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74B62-0FFD-4C35-A4AB-D803412023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742E20-5984-4305-A9B6-8C9DCF9BB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06C30-F410-4B6E-A147-7F1B611B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D5C7D-C649-4ED6-998E-E616B8694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799C5-772A-4C65-BA42-619010CE1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20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57939-E852-4979-9D85-2F4510EE8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25B13-6DC1-4F95-937F-12E898121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C9B8CE-2352-4A07-B285-23284995D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0F1C0-693A-48FA-8AAC-E432AF8ED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6A40AD-45EF-42C1-8C3B-B2CF9CD6E4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FFC2B0-BB09-4C05-8866-091593A4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441854-A4B8-4BBD-92ED-EAD18141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A14A9-1AC9-4443-9BED-DF2ECAC1F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021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625BD-A6E8-43D7-AB1D-9E17F1677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6693A-70AF-4350-B08A-B65C1A42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436378-48B8-4A16-B531-197F8BF12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42CD5E-B5DD-4D72-8753-353B52B08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086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ADD2059-CF58-40F2-866F-EE946A828D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379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9A366-5135-4119-A71E-500A7732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35186-F278-4D41-8616-447B6DE40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C3D147-9F6C-4D86-A6F1-6FE70C0E1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F4A838-DB88-453B-B7B5-F42C6F42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F7EA2-47C7-45B8-9529-B53332F04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84120-8C8C-4C02-94B4-C2B168248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11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AB2EB-854F-4416-9ACC-8F7E0717A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85A251-C01E-4074-B1FC-13ED08C47D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9CEF5-AC16-4A2E-999C-744F18528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AA75E-B1FF-4F6E-9892-E1E8DF128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44BD8E-B942-41B3-B549-BE91D2B9E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5E3FA-61CF-4C9B-BB7F-DDBA4440B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64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553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C81BB-DB0D-42F2-9BFC-F470C001B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5525B-4F2F-48FE-ACA8-AFA9E34A6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F7628-1053-416B-AF62-D089A9F4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9C9B5-5B05-490F-8236-1067AE508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FCB32-99D3-4021-8CB7-4A0779AB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901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3C14C3-AD52-4230-ABF1-3F9BFF06A4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E8609E-29CA-4119-A608-81EDA845E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2D07B-B389-4FC1-B8E7-783BC89EE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7B9C9-7A56-48A0-8EF5-CB77D2815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2101C-1909-4BC6-9BF9-82E2DA0C7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98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0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2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64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71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29F6A-825F-4B56-BC2A-DFF2C909760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7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62" r:id="rId12"/>
    <p:sldLayoutId id="2147483680" r:id="rId13"/>
    <p:sldLayoutId id="2147483679" r:id="rId14"/>
    <p:sldLayoutId id="2147483677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92DD6A-8897-4621-A915-6D301CDD8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A967F-3723-41AA-9089-F4C3B88AE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45C25-843C-4299-9805-8420F04614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1DFBB-F55E-4916-AB41-90A06CB6F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20032-9E61-4CD4-B76C-E41DB3BBA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8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92DD6A-8897-4621-A915-6D301CDD8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A967F-3723-41AA-9089-F4C3B88AE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45C25-843C-4299-9805-8420F04614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1DFBB-F55E-4916-AB41-90A06CB6F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20032-9E61-4CD4-B76C-E41DB3BBA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0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92DD6A-8897-4621-A915-6D301CDD8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A967F-3723-41AA-9089-F4C3B88AE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45C25-843C-4299-9805-8420F04614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5DDAC-0C3B-4377-9AB9-AE32D1785E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1DFBB-F55E-4916-AB41-90A06CB6F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20032-9E61-4CD4-B76C-E41DB3BBA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50208-6BAF-48C2-B154-4AD5E6F83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1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86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F184FD-898A-4DE6-BB18-FB7EFC8FB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66C251-0ACF-4AD6-B2C8-5C5DD52544F8}"/>
              </a:ext>
            </a:extLst>
          </p:cNvPr>
          <p:cNvSpPr txBox="1"/>
          <p:nvPr/>
        </p:nvSpPr>
        <p:spPr>
          <a:xfrm>
            <a:off x="9192011" y="1112034"/>
            <a:ext cx="66416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034CC0-BA1B-4CE2-A748-A4C18C121F55}"/>
              </a:ext>
            </a:extLst>
          </p:cNvPr>
          <p:cNvSpPr txBox="1"/>
          <p:nvPr/>
        </p:nvSpPr>
        <p:spPr>
          <a:xfrm>
            <a:off x="8615486" y="2222152"/>
            <a:ext cx="66416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B410EF-50C4-4BB6-8FB8-2335F9633FF6}"/>
              </a:ext>
            </a:extLst>
          </p:cNvPr>
          <p:cNvSpPr txBox="1"/>
          <p:nvPr/>
        </p:nvSpPr>
        <p:spPr>
          <a:xfrm>
            <a:off x="9192011" y="3514178"/>
            <a:ext cx="66416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193F96-04CD-425C-B544-D84D1D7949DA}"/>
              </a:ext>
            </a:extLst>
          </p:cNvPr>
          <p:cNvSpPr txBox="1"/>
          <p:nvPr/>
        </p:nvSpPr>
        <p:spPr>
          <a:xfrm>
            <a:off x="7565436" y="4437814"/>
            <a:ext cx="66416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C67EE-FAF2-4ACA-8E5C-BF497C95FB10}"/>
              </a:ext>
            </a:extLst>
          </p:cNvPr>
          <p:cNvSpPr txBox="1"/>
          <p:nvPr/>
        </p:nvSpPr>
        <p:spPr>
          <a:xfrm>
            <a:off x="9243506" y="5728382"/>
            <a:ext cx="66416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67730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C751BC94-8E09-40E7-88AF-AD6C6B901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72B234-2118-4A2F-B615-080168053D58}"/>
              </a:ext>
            </a:extLst>
          </p:cNvPr>
          <p:cNvSpPr txBox="1"/>
          <p:nvPr/>
        </p:nvSpPr>
        <p:spPr>
          <a:xfrm>
            <a:off x="7776450" y="1307752"/>
            <a:ext cx="2255573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God did not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BBAF64-F3F5-4216-A181-14F6575FA4F4}"/>
              </a:ext>
            </a:extLst>
          </p:cNvPr>
          <p:cNvSpPr txBox="1"/>
          <p:nvPr/>
        </p:nvSpPr>
        <p:spPr>
          <a:xfrm>
            <a:off x="7779381" y="1539283"/>
            <a:ext cx="2255573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respect Cain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3735C1-2D80-4E17-A47C-6482339C9862}"/>
              </a:ext>
            </a:extLst>
          </p:cNvPr>
          <p:cNvSpPr txBox="1"/>
          <p:nvPr/>
        </p:nvSpPr>
        <p:spPr>
          <a:xfrm>
            <a:off x="7621119" y="2419689"/>
            <a:ext cx="2410904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Devoured by fire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E9B35-04A6-45C0-8AC9-3FECB620BBA5}"/>
              </a:ext>
            </a:extLst>
          </p:cNvPr>
          <p:cNvSpPr txBox="1"/>
          <p:nvPr/>
        </p:nvSpPr>
        <p:spPr>
          <a:xfrm>
            <a:off x="7621119" y="3526907"/>
            <a:ext cx="2410904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Not enter 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5D0CC7-C7CF-4697-B90B-9FF3C9582686}"/>
              </a:ext>
            </a:extLst>
          </p:cNvPr>
          <p:cNvSpPr txBox="1"/>
          <p:nvPr/>
        </p:nvSpPr>
        <p:spPr>
          <a:xfrm>
            <a:off x="7624048" y="3749645"/>
            <a:ext cx="2410904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Promised Land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84FBD0-F973-4E6F-8009-0084086A6BC3}"/>
              </a:ext>
            </a:extLst>
          </p:cNvPr>
          <p:cNvSpPr txBox="1"/>
          <p:nvPr/>
        </p:nvSpPr>
        <p:spPr>
          <a:xfrm>
            <a:off x="7698784" y="4449801"/>
            <a:ext cx="2410904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Struck dead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157F55-89FA-4F83-95AC-DAA991CA0A51}"/>
              </a:ext>
            </a:extLst>
          </p:cNvPr>
          <p:cNvSpPr txBox="1"/>
          <p:nvPr/>
        </p:nvSpPr>
        <p:spPr>
          <a:xfrm>
            <a:off x="7621118" y="5737269"/>
            <a:ext cx="278018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Everlasting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845E27-217A-4BF7-8E7C-320D5566C668}"/>
              </a:ext>
            </a:extLst>
          </p:cNvPr>
          <p:cNvSpPr txBox="1"/>
          <p:nvPr/>
        </p:nvSpPr>
        <p:spPr>
          <a:xfrm>
            <a:off x="7624047" y="5968800"/>
            <a:ext cx="278018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punishment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0258C7-3626-4CFC-BCF0-237FF9FAEBA0}"/>
              </a:ext>
            </a:extLst>
          </p:cNvPr>
          <p:cNvSpPr txBox="1"/>
          <p:nvPr/>
        </p:nvSpPr>
        <p:spPr>
          <a:xfrm>
            <a:off x="7626976" y="6200326"/>
            <a:ext cx="278018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away from God</a:t>
            </a:r>
          </a:p>
        </p:txBody>
      </p:sp>
    </p:spTree>
    <p:extLst>
      <p:ext uri="{BB962C8B-B14F-4D97-AF65-F5344CB8AC3E}">
        <p14:creationId xmlns:p14="http://schemas.microsoft.com/office/powerpoint/2010/main" val="386755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9918CF-B349-4A25-A045-33F55BA6F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471ACE-9B58-439E-A045-53552D8CBC3A}"/>
              </a:ext>
            </a:extLst>
          </p:cNvPr>
          <p:cNvSpPr txBox="1"/>
          <p:nvPr/>
        </p:nvSpPr>
        <p:spPr>
          <a:xfrm>
            <a:off x="8415355" y="1115445"/>
            <a:ext cx="278018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EB3817-8D83-42A8-8590-3EAC021D081B}"/>
              </a:ext>
            </a:extLst>
          </p:cNvPr>
          <p:cNvSpPr txBox="1"/>
          <p:nvPr/>
        </p:nvSpPr>
        <p:spPr>
          <a:xfrm>
            <a:off x="8380186" y="2230890"/>
            <a:ext cx="278018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The Holy Spirit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973FCD-AED8-4BD7-80D2-75F139CE4498}"/>
              </a:ext>
            </a:extLst>
          </p:cNvPr>
          <p:cNvSpPr txBox="1"/>
          <p:nvPr/>
        </p:nvSpPr>
        <p:spPr>
          <a:xfrm>
            <a:off x="9024955" y="3346335"/>
            <a:ext cx="278018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Angels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1E64B9-4F85-4AB1-B52B-55288C1AE6EF}"/>
              </a:ext>
            </a:extLst>
          </p:cNvPr>
          <p:cNvSpPr txBox="1"/>
          <p:nvPr/>
        </p:nvSpPr>
        <p:spPr>
          <a:xfrm>
            <a:off x="7608488" y="5157668"/>
            <a:ext cx="2780181" cy="365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Do the will of God</a:t>
            </a:r>
          </a:p>
        </p:txBody>
      </p:sp>
    </p:spTree>
    <p:extLst>
      <p:ext uri="{BB962C8B-B14F-4D97-AF65-F5344CB8AC3E}">
        <p14:creationId xmlns:p14="http://schemas.microsoft.com/office/powerpoint/2010/main" val="128827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0143D97-1367-4EF8-AF16-56A85C769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70299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8776A061-338E-497E-BBBC-D91CD9ABA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“Let’s Go Back to the Bible” by David Sproule</a:t>
            </a:r>
          </a:p>
        </p:txBody>
      </p:sp>
      <p:pic>
        <p:nvPicPr>
          <p:cNvPr id="7" name="Picture 6" descr="Text, calendar&#10;&#10;Description automatically generated">
            <a:extLst>
              <a:ext uri="{FF2B5EF4-FFF2-40B4-BE49-F238E27FC236}">
                <a16:creationId xmlns:a16="http://schemas.microsoft.com/office/drawing/2014/main" id="{6B0686B9-9C07-43F4-BC4F-22D12B69E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8507">
            <a:off x="2588250" y="2682770"/>
            <a:ext cx="2343912" cy="371551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721B448-2C6C-4C98-978E-04F22676D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2418576"/>
            <a:ext cx="2343912" cy="371551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79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21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8260D2-7B47-40DF-AE7F-5BAF10932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FCCF77-702F-40F1-B4B1-184C7D65BA25}"/>
              </a:ext>
            </a:extLst>
          </p:cNvPr>
          <p:cNvSpPr/>
          <p:nvPr/>
        </p:nvSpPr>
        <p:spPr>
          <a:xfrm>
            <a:off x="6254151" y="224287"/>
            <a:ext cx="4097547" cy="6461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156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8260D2-7B47-40DF-AE7F-5BAF10932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932F37-EB1C-40BD-A6A9-846782AFD4D2}"/>
              </a:ext>
            </a:extLst>
          </p:cNvPr>
          <p:cNvSpPr txBox="1"/>
          <p:nvPr/>
        </p:nvSpPr>
        <p:spPr>
          <a:xfrm>
            <a:off x="7616678" y="944731"/>
            <a:ext cx="397262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6C9EA1-3973-43E3-968E-908E1FB4F697}"/>
              </a:ext>
            </a:extLst>
          </p:cNvPr>
          <p:cNvSpPr txBox="1"/>
          <p:nvPr/>
        </p:nvSpPr>
        <p:spPr>
          <a:xfrm>
            <a:off x="7616678" y="5750694"/>
            <a:ext cx="397262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0F8EC2-369D-4186-87BA-3C8739214574}"/>
              </a:ext>
            </a:extLst>
          </p:cNvPr>
          <p:cNvSpPr txBox="1"/>
          <p:nvPr/>
        </p:nvSpPr>
        <p:spPr>
          <a:xfrm>
            <a:off x="7616678" y="2777879"/>
            <a:ext cx="2656194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the church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52E9A8-2FA6-41FC-BF20-BB7844950E9D}"/>
              </a:ext>
            </a:extLst>
          </p:cNvPr>
          <p:cNvSpPr txBox="1"/>
          <p:nvPr/>
        </p:nvSpPr>
        <p:spPr>
          <a:xfrm>
            <a:off x="7616678" y="3885184"/>
            <a:ext cx="2656194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the church</a:t>
            </a:r>
          </a:p>
        </p:txBody>
      </p:sp>
    </p:spTree>
    <p:extLst>
      <p:ext uri="{BB962C8B-B14F-4D97-AF65-F5344CB8AC3E}">
        <p14:creationId xmlns:p14="http://schemas.microsoft.com/office/powerpoint/2010/main" val="35359834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536B0D4-37F7-4A43-9348-D39A9DBDC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8BB1E4-AF78-4CAF-ACDA-984747E23B3A}"/>
              </a:ext>
            </a:extLst>
          </p:cNvPr>
          <p:cNvSpPr txBox="1"/>
          <p:nvPr/>
        </p:nvSpPr>
        <p:spPr>
          <a:xfrm>
            <a:off x="8007096" y="1756389"/>
            <a:ext cx="397262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3895E3-0AF8-43D6-83B1-5D010981F8C1}"/>
              </a:ext>
            </a:extLst>
          </p:cNvPr>
          <p:cNvSpPr txBox="1"/>
          <p:nvPr/>
        </p:nvSpPr>
        <p:spPr>
          <a:xfrm>
            <a:off x="8007096" y="2506403"/>
            <a:ext cx="397262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02F0A6-93B7-4DB7-B4D6-70DF485FFDE8}"/>
              </a:ext>
            </a:extLst>
          </p:cNvPr>
          <p:cNvSpPr txBox="1"/>
          <p:nvPr/>
        </p:nvSpPr>
        <p:spPr>
          <a:xfrm>
            <a:off x="8007096" y="3246143"/>
            <a:ext cx="397262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91111D-8DD3-4043-B960-7934FC93D841}"/>
              </a:ext>
            </a:extLst>
          </p:cNvPr>
          <p:cNvSpPr txBox="1"/>
          <p:nvPr/>
        </p:nvSpPr>
        <p:spPr>
          <a:xfrm>
            <a:off x="9833637" y="4170104"/>
            <a:ext cx="699892" cy="3424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59880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A836F97-5726-47F6-8C17-A57B5E52D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2845B58-501A-4043-9D33-116C55D09827}"/>
              </a:ext>
            </a:extLst>
          </p:cNvPr>
          <p:cNvGrpSpPr/>
          <p:nvPr/>
        </p:nvGrpSpPr>
        <p:grpSpPr>
          <a:xfrm>
            <a:off x="8346143" y="979900"/>
            <a:ext cx="1938288" cy="342402"/>
            <a:chOff x="8346143" y="979900"/>
            <a:chExt cx="1938288" cy="34240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917086-5AD4-4A67-84A9-456D9C0C0C26}"/>
                </a:ext>
              </a:extLst>
            </p:cNvPr>
            <p:cNvGrpSpPr/>
            <p:nvPr/>
          </p:nvGrpSpPr>
          <p:grpSpPr>
            <a:xfrm>
              <a:off x="9524144" y="979900"/>
              <a:ext cx="513707" cy="342402"/>
              <a:chOff x="9524144" y="979900"/>
              <a:chExt cx="513707" cy="342402"/>
            </a:xfrm>
          </p:grpSpPr>
          <p:pic>
            <p:nvPicPr>
              <p:cNvPr id="6" name="Picture 5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8C56DD89-F5E6-4206-A803-66928CEEF7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764" t="14288" r="9152" b="80719"/>
              <a:stretch/>
            </p:blipFill>
            <p:spPr>
              <a:xfrm>
                <a:off x="9852917" y="979900"/>
                <a:ext cx="184934" cy="342402"/>
              </a:xfrm>
              <a:prstGeom prst="rect">
                <a:avLst/>
              </a:prstGeom>
              <a:effectLst/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BA4D389-DF85-427B-8E2F-2504B648C6C6}"/>
                  </a:ext>
                </a:extLst>
              </p:cNvPr>
              <p:cNvSpPr/>
              <p:nvPr/>
            </p:nvSpPr>
            <p:spPr>
              <a:xfrm>
                <a:off x="9524144" y="979900"/>
                <a:ext cx="184934" cy="2632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FC98CD-6C94-4D62-A38E-6A77DF02BBEE}"/>
                </a:ext>
              </a:extLst>
            </p:cNvPr>
            <p:cNvSpPr txBox="1"/>
            <p:nvPr/>
          </p:nvSpPr>
          <p:spPr>
            <a:xfrm>
              <a:off x="8346143" y="979901"/>
              <a:ext cx="1938288" cy="342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my church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968B602-8946-4C7C-8AC8-08A831163257}"/>
                </a:ext>
              </a:extLst>
            </p:cNvPr>
            <p:cNvCxnSpPr/>
            <p:nvPr/>
          </p:nvCxnSpPr>
          <p:spPr>
            <a:xfrm>
              <a:off x="8921750" y="1211423"/>
              <a:ext cx="9017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59D8AF6-1577-4E47-A967-FCF6B1262D21}"/>
              </a:ext>
            </a:extLst>
          </p:cNvPr>
          <p:cNvSpPr txBox="1"/>
          <p:nvPr/>
        </p:nvSpPr>
        <p:spPr>
          <a:xfrm>
            <a:off x="9424854" y="1259949"/>
            <a:ext cx="699892" cy="3424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One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3117A6-BB14-4B6B-A08F-B630D12DE910}"/>
              </a:ext>
            </a:extLst>
          </p:cNvPr>
          <p:cNvSpPr txBox="1"/>
          <p:nvPr/>
        </p:nvSpPr>
        <p:spPr>
          <a:xfrm>
            <a:off x="8267762" y="2100323"/>
            <a:ext cx="699892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28CA34-CBE5-46CF-A9DB-6CFAA7FFD782}"/>
              </a:ext>
            </a:extLst>
          </p:cNvPr>
          <p:cNvSpPr txBox="1"/>
          <p:nvPr/>
        </p:nvSpPr>
        <p:spPr>
          <a:xfrm>
            <a:off x="8272109" y="2844905"/>
            <a:ext cx="699892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14F81D-C54C-47E5-A5C1-AD5FDC52E341}"/>
              </a:ext>
            </a:extLst>
          </p:cNvPr>
          <p:cNvSpPr txBox="1"/>
          <p:nvPr/>
        </p:nvSpPr>
        <p:spPr>
          <a:xfrm>
            <a:off x="8524670" y="3672225"/>
            <a:ext cx="699892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B9EE2C-ADD2-4CAD-A7C7-5AC92BBB1150}"/>
              </a:ext>
            </a:extLst>
          </p:cNvPr>
          <p:cNvSpPr txBox="1"/>
          <p:nvPr/>
        </p:nvSpPr>
        <p:spPr>
          <a:xfrm>
            <a:off x="7550339" y="4037984"/>
            <a:ext cx="907871" cy="317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091FA2-7665-4512-B3A4-8B67D2FFED38}"/>
              </a:ext>
            </a:extLst>
          </p:cNvPr>
          <p:cNvSpPr txBox="1"/>
          <p:nvPr/>
        </p:nvSpPr>
        <p:spPr>
          <a:xfrm>
            <a:off x="8730344" y="4042336"/>
            <a:ext cx="907871" cy="317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same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D788A6-3618-4C4E-BCC1-44C1F48E6714}"/>
              </a:ext>
            </a:extLst>
          </p:cNvPr>
          <p:cNvSpPr txBox="1"/>
          <p:nvPr/>
        </p:nvSpPr>
        <p:spPr>
          <a:xfrm>
            <a:off x="8587094" y="5145340"/>
            <a:ext cx="699892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1FA1AC-1427-460D-BEEB-6D8853E3B5AB}"/>
              </a:ext>
            </a:extLst>
          </p:cNvPr>
          <p:cNvSpPr txBox="1"/>
          <p:nvPr/>
        </p:nvSpPr>
        <p:spPr>
          <a:xfrm>
            <a:off x="8221858" y="5406190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go back to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656218-C59C-44D0-87FA-D17876097E2F}"/>
              </a:ext>
            </a:extLst>
          </p:cNvPr>
          <p:cNvSpPr txBox="1"/>
          <p:nvPr/>
        </p:nvSpPr>
        <p:spPr>
          <a:xfrm>
            <a:off x="8374259" y="5680507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the Bible</a:t>
            </a:r>
          </a:p>
        </p:txBody>
      </p:sp>
    </p:spTree>
    <p:extLst>
      <p:ext uri="{BB962C8B-B14F-4D97-AF65-F5344CB8AC3E}">
        <p14:creationId xmlns:p14="http://schemas.microsoft.com/office/powerpoint/2010/main" val="302406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8776A061-338E-497E-BBBC-D91CD9ABA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“Let’s Go Back to the Bible” by David Sproule</a:t>
            </a:r>
          </a:p>
        </p:txBody>
      </p:sp>
      <p:pic>
        <p:nvPicPr>
          <p:cNvPr id="7" name="Picture 6" descr="Text, calendar&#10;&#10;Description automatically generated">
            <a:extLst>
              <a:ext uri="{FF2B5EF4-FFF2-40B4-BE49-F238E27FC236}">
                <a16:creationId xmlns:a16="http://schemas.microsoft.com/office/drawing/2014/main" id="{71370249-58B0-4353-A392-AB8B9F48C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8507">
            <a:off x="2588250" y="2682770"/>
            <a:ext cx="2343912" cy="371551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75749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94ACB6D-0722-42B7-8BC2-DDC68EAB1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38D89F-A7A4-4EC2-B6D3-F8AF55E59CEF}"/>
              </a:ext>
            </a:extLst>
          </p:cNvPr>
          <p:cNvSpPr txBox="1"/>
          <p:nvPr/>
        </p:nvSpPr>
        <p:spPr>
          <a:xfrm>
            <a:off x="9040464" y="851608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Christ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E8629C-4BD8-4EB0-BC2C-B549FA4BCF82}"/>
              </a:ext>
            </a:extLst>
          </p:cNvPr>
          <p:cNvSpPr txBox="1"/>
          <p:nvPr/>
        </p:nvSpPr>
        <p:spPr>
          <a:xfrm>
            <a:off x="9027399" y="1047552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Christ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10FC85-F43F-4619-A0ED-46E5DF420D5D}"/>
              </a:ext>
            </a:extLst>
          </p:cNvPr>
          <p:cNvSpPr txBox="1"/>
          <p:nvPr/>
        </p:nvSpPr>
        <p:spPr>
          <a:xfrm>
            <a:off x="9005627" y="1234788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Christ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87735D-3403-4063-8DAA-259458530B1A}"/>
              </a:ext>
            </a:extLst>
          </p:cNvPr>
          <p:cNvSpPr txBox="1"/>
          <p:nvPr/>
        </p:nvSpPr>
        <p:spPr>
          <a:xfrm>
            <a:off x="8835553" y="1703216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Pentecost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7ACE62-E7D5-4F9D-A0D8-CCDBF109C051}"/>
              </a:ext>
            </a:extLst>
          </p:cNvPr>
          <p:cNvSpPr txBox="1"/>
          <p:nvPr/>
        </p:nvSpPr>
        <p:spPr>
          <a:xfrm>
            <a:off x="8805071" y="1907869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Jerusalem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F97F1-F9CA-4B34-A194-65171F69D0E6}"/>
              </a:ext>
            </a:extLst>
          </p:cNvPr>
          <p:cNvSpPr txBox="1"/>
          <p:nvPr/>
        </p:nvSpPr>
        <p:spPr>
          <a:xfrm>
            <a:off x="8796362" y="2099460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God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D02BE-71C3-46EF-9D7F-BB7194B3F71E}"/>
              </a:ext>
            </a:extLst>
          </p:cNvPr>
          <p:cNvSpPr txBox="1"/>
          <p:nvPr/>
        </p:nvSpPr>
        <p:spPr>
          <a:xfrm>
            <a:off x="1825905" y="6361012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AA196C-860A-4788-967D-104C911DA6A0}"/>
              </a:ext>
            </a:extLst>
          </p:cNvPr>
          <p:cNvSpPr txBox="1"/>
          <p:nvPr/>
        </p:nvSpPr>
        <p:spPr>
          <a:xfrm>
            <a:off x="2050480" y="6364224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1AF867-11E3-486D-BBF2-9FFA972173DD}"/>
              </a:ext>
            </a:extLst>
          </p:cNvPr>
          <p:cNvSpPr txBox="1"/>
          <p:nvPr/>
        </p:nvSpPr>
        <p:spPr>
          <a:xfrm>
            <a:off x="2284506" y="6367436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2B145F-DEC1-4988-98D2-6DF3C5CF4313}"/>
              </a:ext>
            </a:extLst>
          </p:cNvPr>
          <p:cNvSpPr/>
          <p:nvPr/>
        </p:nvSpPr>
        <p:spPr>
          <a:xfrm>
            <a:off x="1825905" y="6282813"/>
            <a:ext cx="868134" cy="420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86D2EA-5C71-4A6C-820C-EE3BC9DCB68B}"/>
              </a:ext>
            </a:extLst>
          </p:cNvPr>
          <p:cNvSpPr txBox="1"/>
          <p:nvPr/>
        </p:nvSpPr>
        <p:spPr>
          <a:xfrm>
            <a:off x="3234832" y="6361012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BDAB64-C799-413A-86DA-11A6CB9C2961}"/>
              </a:ext>
            </a:extLst>
          </p:cNvPr>
          <p:cNvSpPr txBox="1"/>
          <p:nvPr/>
        </p:nvSpPr>
        <p:spPr>
          <a:xfrm>
            <a:off x="3459407" y="6364224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B99543-82A2-4D21-8A3A-70DA8AEDD030}"/>
              </a:ext>
            </a:extLst>
          </p:cNvPr>
          <p:cNvSpPr txBox="1"/>
          <p:nvPr/>
        </p:nvSpPr>
        <p:spPr>
          <a:xfrm>
            <a:off x="3693433" y="6367436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7C65C9-09BB-408A-A6F8-113380D07F4C}"/>
              </a:ext>
            </a:extLst>
          </p:cNvPr>
          <p:cNvSpPr/>
          <p:nvPr/>
        </p:nvSpPr>
        <p:spPr>
          <a:xfrm>
            <a:off x="3234832" y="6282813"/>
            <a:ext cx="868134" cy="420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E5E2AF-AD54-4E5A-B0F4-850143CE1921}"/>
              </a:ext>
            </a:extLst>
          </p:cNvPr>
          <p:cNvSpPr txBox="1"/>
          <p:nvPr/>
        </p:nvSpPr>
        <p:spPr>
          <a:xfrm>
            <a:off x="4623135" y="6361012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24E0E9-B9A3-4460-B6DD-78A2E82C2F6D}"/>
              </a:ext>
            </a:extLst>
          </p:cNvPr>
          <p:cNvSpPr txBox="1"/>
          <p:nvPr/>
        </p:nvSpPr>
        <p:spPr>
          <a:xfrm>
            <a:off x="4847710" y="6364224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F51715-6A36-446F-8F34-B4BE72AC69CA}"/>
              </a:ext>
            </a:extLst>
          </p:cNvPr>
          <p:cNvSpPr txBox="1"/>
          <p:nvPr/>
        </p:nvSpPr>
        <p:spPr>
          <a:xfrm>
            <a:off x="5081736" y="6367436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3B7B0C-DBC8-48C6-A530-388242C5C28F}"/>
              </a:ext>
            </a:extLst>
          </p:cNvPr>
          <p:cNvSpPr/>
          <p:nvPr/>
        </p:nvSpPr>
        <p:spPr>
          <a:xfrm>
            <a:off x="4623134" y="6282813"/>
            <a:ext cx="1335213" cy="420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3378F0-BE14-498E-AC31-CE4B39FABBE7}"/>
              </a:ext>
            </a:extLst>
          </p:cNvPr>
          <p:cNvSpPr txBox="1"/>
          <p:nvPr/>
        </p:nvSpPr>
        <p:spPr>
          <a:xfrm>
            <a:off x="5322998" y="6367436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F1F11E-56CF-41C9-9D31-3D9DA24C171D}"/>
              </a:ext>
            </a:extLst>
          </p:cNvPr>
          <p:cNvSpPr txBox="1"/>
          <p:nvPr/>
        </p:nvSpPr>
        <p:spPr>
          <a:xfrm>
            <a:off x="4032758" y="5678165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EBE1D3-ED74-462D-BF79-8FB80907945D}"/>
              </a:ext>
            </a:extLst>
          </p:cNvPr>
          <p:cNvSpPr txBox="1"/>
          <p:nvPr/>
        </p:nvSpPr>
        <p:spPr>
          <a:xfrm>
            <a:off x="4257333" y="5681377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27AF46-956B-4C8F-9971-62E816CF89C0}"/>
              </a:ext>
            </a:extLst>
          </p:cNvPr>
          <p:cNvSpPr txBox="1"/>
          <p:nvPr/>
        </p:nvSpPr>
        <p:spPr>
          <a:xfrm>
            <a:off x="4491359" y="5684589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B2982B-377E-4D4B-BAB8-3E961138E865}"/>
              </a:ext>
            </a:extLst>
          </p:cNvPr>
          <p:cNvSpPr/>
          <p:nvPr/>
        </p:nvSpPr>
        <p:spPr>
          <a:xfrm>
            <a:off x="4032758" y="5599966"/>
            <a:ext cx="1128736" cy="420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D3FD31-E00A-4997-9FE7-7A617CD616F0}"/>
              </a:ext>
            </a:extLst>
          </p:cNvPr>
          <p:cNvSpPr txBox="1"/>
          <p:nvPr/>
        </p:nvSpPr>
        <p:spPr>
          <a:xfrm>
            <a:off x="4732621" y="5684589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6E8593-D6C1-4A77-B309-17EBB17502FB}"/>
              </a:ext>
            </a:extLst>
          </p:cNvPr>
          <p:cNvSpPr txBox="1"/>
          <p:nvPr/>
        </p:nvSpPr>
        <p:spPr>
          <a:xfrm>
            <a:off x="5564017" y="6367436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018E16-E6AC-4E3C-82BF-13935262AC3C}"/>
              </a:ext>
            </a:extLst>
          </p:cNvPr>
          <p:cNvSpPr txBox="1"/>
          <p:nvPr/>
        </p:nvSpPr>
        <p:spPr>
          <a:xfrm>
            <a:off x="2389805" y="5678165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EDA9BF-05C7-4D3E-85EF-6B6B06542EB5}"/>
              </a:ext>
            </a:extLst>
          </p:cNvPr>
          <p:cNvSpPr txBox="1"/>
          <p:nvPr/>
        </p:nvSpPr>
        <p:spPr>
          <a:xfrm>
            <a:off x="2614380" y="5681377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0BACF3-36D4-4210-B3CE-548599497DF2}"/>
              </a:ext>
            </a:extLst>
          </p:cNvPr>
          <p:cNvSpPr/>
          <p:nvPr/>
        </p:nvSpPr>
        <p:spPr>
          <a:xfrm>
            <a:off x="2389805" y="5599966"/>
            <a:ext cx="613745" cy="420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D82302-995F-4D9A-96B4-31C79F29C193}"/>
              </a:ext>
            </a:extLst>
          </p:cNvPr>
          <p:cNvSpPr txBox="1"/>
          <p:nvPr/>
        </p:nvSpPr>
        <p:spPr>
          <a:xfrm>
            <a:off x="3230530" y="4630431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FE902A-E1D2-42B1-9A07-63B2761EB91A}"/>
              </a:ext>
            </a:extLst>
          </p:cNvPr>
          <p:cNvSpPr txBox="1"/>
          <p:nvPr/>
        </p:nvSpPr>
        <p:spPr>
          <a:xfrm>
            <a:off x="3455105" y="4633643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741290-1D53-4F3D-9715-9A9352E75EA8}"/>
              </a:ext>
            </a:extLst>
          </p:cNvPr>
          <p:cNvSpPr txBox="1"/>
          <p:nvPr/>
        </p:nvSpPr>
        <p:spPr>
          <a:xfrm>
            <a:off x="3689131" y="4636855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89F1161-4D76-4227-8FD6-D181B8AEDC72}"/>
              </a:ext>
            </a:extLst>
          </p:cNvPr>
          <p:cNvSpPr/>
          <p:nvPr/>
        </p:nvSpPr>
        <p:spPr>
          <a:xfrm>
            <a:off x="3230529" y="4552232"/>
            <a:ext cx="1335213" cy="420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8348FD8-FAE9-4AED-8B97-0D4268B2187E}"/>
              </a:ext>
            </a:extLst>
          </p:cNvPr>
          <p:cNvSpPr txBox="1"/>
          <p:nvPr/>
        </p:nvSpPr>
        <p:spPr>
          <a:xfrm>
            <a:off x="3930393" y="4636855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2853C9-9653-4B0F-B588-066E2FA21B90}"/>
              </a:ext>
            </a:extLst>
          </p:cNvPr>
          <p:cNvSpPr txBox="1"/>
          <p:nvPr/>
        </p:nvSpPr>
        <p:spPr>
          <a:xfrm>
            <a:off x="4171412" y="4636855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F20AFB6-587C-4AEF-BCF6-E26DFE0A341C}"/>
              </a:ext>
            </a:extLst>
          </p:cNvPr>
          <p:cNvSpPr txBox="1"/>
          <p:nvPr/>
        </p:nvSpPr>
        <p:spPr>
          <a:xfrm>
            <a:off x="3230530" y="3320450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293F0B-303A-4B30-9DF9-1C3FA5908574}"/>
              </a:ext>
            </a:extLst>
          </p:cNvPr>
          <p:cNvSpPr txBox="1"/>
          <p:nvPr/>
        </p:nvSpPr>
        <p:spPr>
          <a:xfrm>
            <a:off x="3455105" y="3323662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D9104C-1AC6-4504-9FC3-92F8CC7FBA7B}"/>
              </a:ext>
            </a:extLst>
          </p:cNvPr>
          <p:cNvSpPr txBox="1"/>
          <p:nvPr/>
        </p:nvSpPr>
        <p:spPr>
          <a:xfrm>
            <a:off x="3689131" y="3326874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474AFDF-D3B8-45EB-9B9E-B3600FB40E3F}"/>
              </a:ext>
            </a:extLst>
          </p:cNvPr>
          <p:cNvSpPr/>
          <p:nvPr/>
        </p:nvSpPr>
        <p:spPr>
          <a:xfrm>
            <a:off x="3230529" y="3242251"/>
            <a:ext cx="1335213" cy="420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AE83AC-00EC-42C8-A8B8-9660F5C0549D}"/>
              </a:ext>
            </a:extLst>
          </p:cNvPr>
          <p:cNvSpPr txBox="1"/>
          <p:nvPr/>
        </p:nvSpPr>
        <p:spPr>
          <a:xfrm>
            <a:off x="3930393" y="3326874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361D2A4-5B92-4F92-BDBF-D6D15B5DF5D3}"/>
              </a:ext>
            </a:extLst>
          </p:cNvPr>
          <p:cNvSpPr txBox="1"/>
          <p:nvPr/>
        </p:nvSpPr>
        <p:spPr>
          <a:xfrm>
            <a:off x="4171412" y="3326874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0ACBA46-01FA-48B1-BF01-70B2BDDC2F91}"/>
              </a:ext>
            </a:extLst>
          </p:cNvPr>
          <p:cNvSpPr txBox="1"/>
          <p:nvPr/>
        </p:nvSpPr>
        <p:spPr>
          <a:xfrm>
            <a:off x="3233048" y="1928081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33A50D8-D653-4BD4-A935-6C283A79EBF4}"/>
              </a:ext>
            </a:extLst>
          </p:cNvPr>
          <p:cNvSpPr txBox="1"/>
          <p:nvPr/>
        </p:nvSpPr>
        <p:spPr>
          <a:xfrm>
            <a:off x="3457623" y="1931293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C8E4217-9D9E-4715-82F2-F44163010CC4}"/>
              </a:ext>
            </a:extLst>
          </p:cNvPr>
          <p:cNvSpPr txBox="1"/>
          <p:nvPr/>
        </p:nvSpPr>
        <p:spPr>
          <a:xfrm>
            <a:off x="3691649" y="1934505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CED36EA-784B-42E9-BA39-71ACEC764041}"/>
              </a:ext>
            </a:extLst>
          </p:cNvPr>
          <p:cNvSpPr/>
          <p:nvPr/>
        </p:nvSpPr>
        <p:spPr>
          <a:xfrm>
            <a:off x="3233047" y="1849882"/>
            <a:ext cx="1335213" cy="420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56C1451-64CF-4E86-BB17-35575B995047}"/>
              </a:ext>
            </a:extLst>
          </p:cNvPr>
          <p:cNvSpPr txBox="1"/>
          <p:nvPr/>
        </p:nvSpPr>
        <p:spPr>
          <a:xfrm>
            <a:off x="3932911" y="1934505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C15767F-1D27-4262-963A-7A784B4794E7}"/>
              </a:ext>
            </a:extLst>
          </p:cNvPr>
          <p:cNvSpPr txBox="1"/>
          <p:nvPr/>
        </p:nvSpPr>
        <p:spPr>
          <a:xfrm>
            <a:off x="4173930" y="1934505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01527D6-14B6-4E05-A78E-7ADF5368AA9C}"/>
              </a:ext>
            </a:extLst>
          </p:cNvPr>
          <p:cNvSpPr txBox="1"/>
          <p:nvPr/>
        </p:nvSpPr>
        <p:spPr>
          <a:xfrm>
            <a:off x="3689131" y="486202"/>
            <a:ext cx="3393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4207059-C6F7-4AB7-8E00-9ED3AC6961CD}"/>
              </a:ext>
            </a:extLst>
          </p:cNvPr>
          <p:cNvSpPr/>
          <p:nvPr/>
        </p:nvSpPr>
        <p:spPr>
          <a:xfrm>
            <a:off x="3569855" y="401579"/>
            <a:ext cx="601557" cy="420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FD761ED-DE1A-4C01-8474-438F8C2DFEFC}"/>
              </a:ext>
            </a:extLst>
          </p:cNvPr>
          <p:cNvSpPr txBox="1"/>
          <p:nvPr/>
        </p:nvSpPr>
        <p:spPr>
          <a:xfrm>
            <a:off x="2002855" y="6345174"/>
            <a:ext cx="339325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DC2A79E-F4F3-4601-97F6-C783FAB5A393}"/>
              </a:ext>
            </a:extLst>
          </p:cNvPr>
          <p:cNvSpPr txBox="1"/>
          <p:nvPr/>
        </p:nvSpPr>
        <p:spPr>
          <a:xfrm>
            <a:off x="3422324" y="6345174"/>
            <a:ext cx="339325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BA59E46-E336-4AFC-9A51-17817A896575}"/>
              </a:ext>
            </a:extLst>
          </p:cNvPr>
          <p:cNvSpPr txBox="1"/>
          <p:nvPr/>
        </p:nvSpPr>
        <p:spPr>
          <a:xfrm>
            <a:off x="5050262" y="6345174"/>
            <a:ext cx="339325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F72B987-0251-410B-BC33-1E2CFFA550EE}"/>
              </a:ext>
            </a:extLst>
          </p:cNvPr>
          <p:cNvSpPr txBox="1"/>
          <p:nvPr/>
        </p:nvSpPr>
        <p:spPr>
          <a:xfrm>
            <a:off x="2355169" y="5652218"/>
            <a:ext cx="339325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C01CD4B-5F0B-40D6-95F1-476C792F0D1C}"/>
              </a:ext>
            </a:extLst>
          </p:cNvPr>
          <p:cNvSpPr txBox="1"/>
          <p:nvPr/>
        </p:nvSpPr>
        <p:spPr>
          <a:xfrm>
            <a:off x="4221797" y="5652217"/>
            <a:ext cx="339325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86498C7-B0BD-47F0-916C-91C83D5D7325}"/>
              </a:ext>
            </a:extLst>
          </p:cNvPr>
          <p:cNvSpPr txBox="1"/>
          <p:nvPr/>
        </p:nvSpPr>
        <p:spPr>
          <a:xfrm>
            <a:off x="3660016" y="4611814"/>
            <a:ext cx="339325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FF832CE-18A3-4418-88ED-DE6A8F5232BB}"/>
              </a:ext>
            </a:extLst>
          </p:cNvPr>
          <p:cNvCxnSpPr>
            <a:cxnSpLocks/>
          </p:cNvCxnSpPr>
          <p:nvPr/>
        </p:nvCxnSpPr>
        <p:spPr>
          <a:xfrm flipV="1">
            <a:off x="2559467" y="4871788"/>
            <a:ext cx="770554" cy="7804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7FB40FB-881A-4D39-86F7-009C35E8FE88}"/>
              </a:ext>
            </a:extLst>
          </p:cNvPr>
          <p:cNvCxnSpPr>
            <a:cxnSpLocks/>
          </p:cNvCxnSpPr>
          <p:nvPr/>
        </p:nvCxnSpPr>
        <p:spPr>
          <a:xfrm flipV="1">
            <a:off x="2265891" y="4875000"/>
            <a:ext cx="1292074" cy="1482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5459592-C3A5-43B8-B2CE-730E41BB2A75}"/>
              </a:ext>
            </a:extLst>
          </p:cNvPr>
          <p:cNvCxnSpPr>
            <a:cxnSpLocks/>
          </p:cNvCxnSpPr>
          <p:nvPr/>
        </p:nvCxnSpPr>
        <p:spPr>
          <a:xfrm flipV="1">
            <a:off x="3643469" y="4909028"/>
            <a:ext cx="195841" cy="14296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BB574D2-6F72-485D-9F17-F6B169F831AF}"/>
              </a:ext>
            </a:extLst>
          </p:cNvPr>
          <p:cNvCxnSpPr>
            <a:cxnSpLocks/>
          </p:cNvCxnSpPr>
          <p:nvPr/>
        </p:nvCxnSpPr>
        <p:spPr>
          <a:xfrm flipH="1" flipV="1">
            <a:off x="4171411" y="4878379"/>
            <a:ext cx="290780" cy="7641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0FF2715-FA1B-4B8B-BC8A-C445BF3411FA}"/>
              </a:ext>
            </a:extLst>
          </p:cNvPr>
          <p:cNvCxnSpPr>
            <a:cxnSpLocks/>
          </p:cNvCxnSpPr>
          <p:nvPr/>
        </p:nvCxnSpPr>
        <p:spPr>
          <a:xfrm flipH="1" flipV="1">
            <a:off x="4412673" y="4875000"/>
            <a:ext cx="861825" cy="14636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8B80E1B-F9B5-4EDD-A6A0-493B6D4CEA1B}"/>
              </a:ext>
            </a:extLst>
          </p:cNvPr>
          <p:cNvCxnSpPr>
            <a:cxnSpLocks/>
          </p:cNvCxnSpPr>
          <p:nvPr/>
        </p:nvCxnSpPr>
        <p:spPr>
          <a:xfrm flipV="1">
            <a:off x="3902686" y="3574039"/>
            <a:ext cx="11020" cy="10274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C5038C0-3D78-46C1-8E3B-A60DAD244C9D}"/>
              </a:ext>
            </a:extLst>
          </p:cNvPr>
          <p:cNvCxnSpPr>
            <a:cxnSpLocks/>
          </p:cNvCxnSpPr>
          <p:nvPr/>
        </p:nvCxnSpPr>
        <p:spPr>
          <a:xfrm flipV="1">
            <a:off x="1733550" y="3574040"/>
            <a:ext cx="1913293" cy="10274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91BF384-4343-4C6F-82DA-154CAACB4791}"/>
              </a:ext>
            </a:extLst>
          </p:cNvPr>
          <p:cNvCxnSpPr>
            <a:cxnSpLocks/>
          </p:cNvCxnSpPr>
          <p:nvPr/>
        </p:nvCxnSpPr>
        <p:spPr>
          <a:xfrm flipV="1">
            <a:off x="1749969" y="3563860"/>
            <a:ext cx="1600054" cy="3559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0150FBA-6EBA-4652-9167-6D3A749767E3}"/>
              </a:ext>
            </a:extLst>
          </p:cNvPr>
          <p:cNvCxnSpPr>
            <a:cxnSpLocks/>
          </p:cNvCxnSpPr>
          <p:nvPr/>
        </p:nvCxnSpPr>
        <p:spPr>
          <a:xfrm flipH="1" flipV="1">
            <a:off x="4124127" y="3574040"/>
            <a:ext cx="1642570" cy="11884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B1DFAB67-789A-49EB-829C-E574B53EBE8D}"/>
              </a:ext>
            </a:extLst>
          </p:cNvPr>
          <p:cNvCxnSpPr>
            <a:cxnSpLocks/>
          </p:cNvCxnSpPr>
          <p:nvPr/>
        </p:nvCxnSpPr>
        <p:spPr>
          <a:xfrm flipH="1" flipV="1">
            <a:off x="4430113" y="3563860"/>
            <a:ext cx="1632608" cy="3892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783EE7AF-466D-4633-B967-2E99B963E243}"/>
              </a:ext>
            </a:extLst>
          </p:cNvPr>
          <p:cNvSpPr txBox="1"/>
          <p:nvPr/>
        </p:nvSpPr>
        <p:spPr>
          <a:xfrm>
            <a:off x="3660109" y="3288660"/>
            <a:ext cx="339325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ACFD92D1-A156-4C96-AE96-E86FC2261A3B}"/>
              </a:ext>
            </a:extLst>
          </p:cNvPr>
          <p:cNvCxnSpPr>
            <a:cxnSpLocks/>
          </p:cNvCxnSpPr>
          <p:nvPr/>
        </p:nvCxnSpPr>
        <p:spPr>
          <a:xfrm flipV="1">
            <a:off x="3902686" y="2182084"/>
            <a:ext cx="11020" cy="10274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721CDE8-125D-4218-92F0-6918BEE7E61D}"/>
              </a:ext>
            </a:extLst>
          </p:cNvPr>
          <p:cNvCxnSpPr>
            <a:cxnSpLocks/>
          </p:cNvCxnSpPr>
          <p:nvPr/>
        </p:nvCxnSpPr>
        <p:spPr>
          <a:xfrm flipV="1">
            <a:off x="1733550" y="2182085"/>
            <a:ext cx="1913293" cy="10274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E79D49C-4C0E-4D51-94ED-CD5412E66311}"/>
              </a:ext>
            </a:extLst>
          </p:cNvPr>
          <p:cNvCxnSpPr>
            <a:cxnSpLocks/>
          </p:cNvCxnSpPr>
          <p:nvPr/>
        </p:nvCxnSpPr>
        <p:spPr>
          <a:xfrm flipV="1">
            <a:off x="1749969" y="2171905"/>
            <a:ext cx="1600054" cy="3559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C670583-20A5-4F8F-91FB-7884A4B396B8}"/>
              </a:ext>
            </a:extLst>
          </p:cNvPr>
          <p:cNvCxnSpPr>
            <a:cxnSpLocks/>
          </p:cNvCxnSpPr>
          <p:nvPr/>
        </p:nvCxnSpPr>
        <p:spPr>
          <a:xfrm flipH="1" flipV="1">
            <a:off x="4124127" y="2182085"/>
            <a:ext cx="1642570" cy="11884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4312EEE6-B564-4DB3-93BA-888946FE8D4D}"/>
              </a:ext>
            </a:extLst>
          </p:cNvPr>
          <p:cNvCxnSpPr>
            <a:cxnSpLocks/>
          </p:cNvCxnSpPr>
          <p:nvPr/>
        </p:nvCxnSpPr>
        <p:spPr>
          <a:xfrm flipH="1" flipV="1">
            <a:off x="4430113" y="2171905"/>
            <a:ext cx="1632608" cy="3892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C270900A-9340-4166-82D0-9884F252AD67}"/>
              </a:ext>
            </a:extLst>
          </p:cNvPr>
          <p:cNvSpPr txBox="1"/>
          <p:nvPr/>
        </p:nvSpPr>
        <p:spPr>
          <a:xfrm>
            <a:off x="3669647" y="1907733"/>
            <a:ext cx="339325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</a:t>
            </a: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CC8650B-4E79-4F55-BF13-3F2FDFA1134D}"/>
              </a:ext>
            </a:extLst>
          </p:cNvPr>
          <p:cNvCxnSpPr>
            <a:cxnSpLocks/>
          </p:cNvCxnSpPr>
          <p:nvPr/>
        </p:nvCxnSpPr>
        <p:spPr>
          <a:xfrm flipV="1">
            <a:off x="3902686" y="719014"/>
            <a:ext cx="5510" cy="11942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8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"/>
                            </p:stCondLst>
                            <p:childTnLst>
                              <p:par>
                                <p:cTn id="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50"/>
                            </p:stCondLst>
                            <p:childTnLst>
                              <p:par>
                                <p:cTn id="8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250"/>
                            </p:stCondLst>
                            <p:childTnLst>
                              <p:par>
                                <p:cTn id="9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750"/>
                            </p:stCondLst>
                            <p:childTnLst>
                              <p:par>
                                <p:cTn id="10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750"/>
                            </p:stCondLst>
                            <p:childTnLst>
                              <p:par>
                                <p:cTn id="19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250"/>
                            </p:stCondLst>
                            <p:childTnLst>
                              <p:par>
                                <p:cTn id="20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500"/>
                            </p:stCondLst>
                            <p:childTnLst>
                              <p:par>
                                <p:cTn id="2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750"/>
                            </p:stCondLst>
                            <p:childTnLst>
                              <p:par>
                                <p:cTn id="2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50"/>
                            </p:stCondLst>
                            <p:childTnLst>
                              <p:par>
                                <p:cTn id="2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000"/>
                            </p:stCondLst>
                            <p:childTnLst>
                              <p:par>
                                <p:cTn id="2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250"/>
                            </p:stCondLst>
                            <p:childTnLst>
                              <p:par>
                                <p:cTn id="2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500"/>
                            </p:stCondLst>
                            <p:childTnLst>
                              <p:par>
                                <p:cTn id="2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1750"/>
                            </p:stCondLst>
                            <p:childTnLst>
                              <p:par>
                                <p:cTn id="2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00"/>
                            </p:stCondLst>
                            <p:childTnLst>
                              <p:par>
                                <p:cTn id="30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750"/>
                            </p:stCondLst>
                            <p:childTnLst>
                              <p:par>
                                <p:cTn id="30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00"/>
                            </p:stCondLst>
                            <p:childTnLst>
                              <p:par>
                                <p:cTn id="3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250"/>
                            </p:stCondLst>
                            <p:childTnLst>
                              <p:par>
                                <p:cTn id="3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500"/>
                            </p:stCondLst>
                            <p:childTnLst>
                              <p:par>
                                <p:cTn id="3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750"/>
                            </p:stCondLst>
                            <p:childTnLst>
                              <p:par>
                                <p:cTn id="3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3.75E-6 -0.21459 " pathEditMode="relative" rAng="0" ptsTypes="AA">
                                      <p:cBhvr>
                                        <p:cTn id="347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2" grpId="1"/>
      <p:bldP spid="13" grpId="0"/>
      <p:bldP spid="2" grpId="0" animBg="1"/>
      <p:bldP spid="14" grpId="0"/>
      <p:bldP spid="15" grpId="0"/>
      <p:bldP spid="15" grpId="1"/>
      <p:bldP spid="16" grpId="0"/>
      <p:bldP spid="17" grpId="0" animBg="1"/>
      <p:bldP spid="18" grpId="0"/>
      <p:bldP spid="19" grpId="0"/>
      <p:bldP spid="20" grpId="0"/>
      <p:bldP spid="20" grpId="1"/>
      <p:bldP spid="21" grpId="0" animBg="1"/>
      <p:bldP spid="22" grpId="0"/>
      <p:bldP spid="24" grpId="0"/>
      <p:bldP spid="25" grpId="0"/>
      <p:bldP spid="25" grpId="1"/>
      <p:bldP spid="26" grpId="0"/>
      <p:bldP spid="27" grpId="0" animBg="1"/>
      <p:bldP spid="28" grpId="0"/>
      <p:bldP spid="29" grpId="0"/>
      <p:bldP spid="30" grpId="0"/>
      <p:bldP spid="30" grpId="1"/>
      <p:bldP spid="31" grpId="0"/>
      <p:bldP spid="33" grpId="0" animBg="1"/>
      <p:bldP spid="34" grpId="0"/>
      <p:bldP spid="35" grpId="0"/>
      <p:bldP spid="36" grpId="0"/>
      <p:bldP spid="36" grpId="1"/>
      <p:bldP spid="37" grpId="0" animBg="1"/>
      <p:bldP spid="38" grpId="0"/>
      <p:bldP spid="39" grpId="0"/>
      <p:bldP spid="40" grpId="0"/>
      <p:bldP spid="41" grpId="0"/>
      <p:bldP spid="42" grpId="0"/>
      <p:bldP spid="42" grpId="1"/>
      <p:bldP spid="43" grpId="0" animBg="1"/>
      <p:bldP spid="44" grpId="0"/>
      <p:bldP spid="45" grpId="0"/>
      <p:bldP spid="52" grpId="0"/>
      <p:bldP spid="53" grpId="0"/>
      <p:bldP spid="54" grpId="0"/>
      <p:bldP spid="54" grpId="1"/>
      <p:bldP spid="55" grpId="0" animBg="1"/>
      <p:bldP spid="56" grpId="0"/>
      <p:bldP spid="57" grpId="0"/>
      <p:bldP spid="60" grpId="0"/>
      <p:bldP spid="61" grpId="0" animBg="1"/>
      <p:bldP spid="64" grpId="0"/>
      <p:bldP spid="65" grpId="0"/>
      <p:bldP spid="66" grpId="0"/>
      <p:bldP spid="67" grpId="0"/>
      <p:bldP spid="68" grpId="0"/>
      <p:bldP spid="69" grpId="0"/>
      <p:bldP spid="98" grpId="0"/>
      <p:bldP spid="109" grpId="0"/>
      <p:bldP spid="109" grpId="1"/>
      <p:bldP spid="109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FA76C5-97DC-4C22-B207-C8CD70562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48EAB0-7C52-4240-9249-91C21E3888F8}"/>
              </a:ext>
            </a:extLst>
          </p:cNvPr>
          <p:cNvSpPr txBox="1"/>
          <p:nvPr/>
        </p:nvSpPr>
        <p:spPr>
          <a:xfrm>
            <a:off x="8992307" y="753982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Christ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03B122-25FB-4E3C-B984-B6F190372E80}"/>
              </a:ext>
            </a:extLst>
          </p:cNvPr>
          <p:cNvSpPr txBox="1"/>
          <p:nvPr/>
        </p:nvSpPr>
        <p:spPr>
          <a:xfrm>
            <a:off x="8278205" y="1122510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His own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42003-93EB-4B92-99F0-B9C51FC25D86}"/>
              </a:ext>
            </a:extLst>
          </p:cNvPr>
          <p:cNvSpPr txBox="1"/>
          <p:nvPr/>
        </p:nvSpPr>
        <p:spPr>
          <a:xfrm>
            <a:off x="9458122" y="1359512"/>
            <a:ext cx="992165" cy="342401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Christ’s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BD92CA-3646-4DF7-B760-7DC878826580}"/>
              </a:ext>
            </a:extLst>
          </p:cNvPr>
          <p:cNvSpPr txBox="1"/>
          <p:nvPr/>
        </p:nvSpPr>
        <p:spPr>
          <a:xfrm>
            <a:off x="9310168" y="1605914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Christ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2EF592-7C01-4518-9E1A-B361725EF2E9}"/>
              </a:ext>
            </a:extLst>
          </p:cNvPr>
          <p:cNvSpPr txBox="1"/>
          <p:nvPr/>
        </p:nvSpPr>
        <p:spPr>
          <a:xfrm>
            <a:off x="8506678" y="1991120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Christ’s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5D7BA7-1148-4406-9BC9-EFF32BF75C08}"/>
              </a:ext>
            </a:extLst>
          </p:cNvPr>
          <p:cNvSpPr txBox="1"/>
          <p:nvPr/>
        </p:nvSpPr>
        <p:spPr>
          <a:xfrm>
            <a:off x="7976068" y="2587421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Christ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362E7A-7D51-4850-AA6C-3E06B9395158}"/>
              </a:ext>
            </a:extLst>
          </p:cNvPr>
          <p:cNvSpPr txBox="1"/>
          <p:nvPr/>
        </p:nvSpPr>
        <p:spPr>
          <a:xfrm>
            <a:off x="7851628" y="2955949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Christ’s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F2DDC8-DB01-4A4C-8A18-DC61FC78C29C}"/>
              </a:ext>
            </a:extLst>
          </p:cNvPr>
          <p:cNvSpPr txBox="1"/>
          <p:nvPr/>
        </p:nvSpPr>
        <p:spPr>
          <a:xfrm>
            <a:off x="9498843" y="3945597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0D5F23-AC98-4EC9-9BC8-8D246F4A0773}"/>
              </a:ext>
            </a:extLst>
          </p:cNvPr>
          <p:cNvSpPr txBox="1"/>
          <p:nvPr/>
        </p:nvSpPr>
        <p:spPr>
          <a:xfrm>
            <a:off x="9424817" y="4324422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12466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9B8185-5080-44FC-B8B8-149A82C99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9B1BFB-D531-4A9A-9B7E-3EDDE3A9919E}"/>
              </a:ext>
            </a:extLst>
          </p:cNvPr>
          <p:cNvSpPr txBox="1"/>
          <p:nvPr/>
        </p:nvSpPr>
        <p:spPr>
          <a:xfrm>
            <a:off x="9028580" y="1237231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Yes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BFA78-3530-4376-8AC5-F6150ADE1040}"/>
              </a:ext>
            </a:extLst>
          </p:cNvPr>
          <p:cNvSpPr txBox="1"/>
          <p:nvPr/>
        </p:nvSpPr>
        <p:spPr>
          <a:xfrm>
            <a:off x="9786224" y="2160338"/>
            <a:ext cx="74730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God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D394D-6639-499F-A7EB-ADC1305CF2CC}"/>
              </a:ext>
            </a:extLst>
          </p:cNvPr>
          <p:cNvSpPr txBox="1"/>
          <p:nvPr/>
        </p:nvSpPr>
        <p:spPr>
          <a:xfrm>
            <a:off x="8287982" y="2503353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By His Word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9AED6-0101-4F2C-8F5C-536AAF1A5EBE}"/>
              </a:ext>
            </a:extLst>
          </p:cNvPr>
          <p:cNvSpPr txBox="1"/>
          <p:nvPr/>
        </p:nvSpPr>
        <p:spPr>
          <a:xfrm>
            <a:off x="7548116" y="2996363"/>
            <a:ext cx="2945707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First day of the week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A18C50-8B80-48CC-BCCC-F908898C36B9}"/>
              </a:ext>
            </a:extLst>
          </p:cNvPr>
          <p:cNvSpPr txBox="1"/>
          <p:nvPr/>
        </p:nvSpPr>
        <p:spPr>
          <a:xfrm>
            <a:off x="9614486" y="3225270"/>
            <a:ext cx="628638" cy="342401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401958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F8F45C-D921-4363-BD90-86BDEB220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C33077-9C2F-40D5-89AE-38D84ACBA642}"/>
              </a:ext>
            </a:extLst>
          </p:cNvPr>
          <p:cNvSpPr txBox="1"/>
          <p:nvPr/>
        </p:nvSpPr>
        <p:spPr>
          <a:xfrm>
            <a:off x="8567025" y="1977459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The first 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E74496-B3C8-482A-B99B-AC459F991227}"/>
              </a:ext>
            </a:extLst>
          </p:cNvPr>
          <p:cNvSpPr txBox="1"/>
          <p:nvPr/>
        </p:nvSpPr>
        <p:spPr>
          <a:xfrm>
            <a:off x="7739711" y="2166077"/>
            <a:ext cx="2214186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of every week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C2AC8A-F29D-431F-A32B-D54F9BD1E6F7}"/>
              </a:ext>
            </a:extLst>
          </p:cNvPr>
          <p:cNvSpPr txBox="1"/>
          <p:nvPr/>
        </p:nvSpPr>
        <p:spPr>
          <a:xfrm>
            <a:off x="8088053" y="2900568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Singing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C97331-E5AB-490F-AE13-EF8E491E0481}"/>
              </a:ext>
            </a:extLst>
          </p:cNvPr>
          <p:cNvSpPr txBox="1"/>
          <p:nvPr/>
        </p:nvSpPr>
        <p:spPr>
          <a:xfrm>
            <a:off x="8218683" y="3272631"/>
            <a:ext cx="2251230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Every Christian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C97282-D663-4C0C-A730-7996906CE63D}"/>
              </a:ext>
            </a:extLst>
          </p:cNvPr>
          <p:cNvSpPr txBox="1"/>
          <p:nvPr/>
        </p:nvSpPr>
        <p:spPr>
          <a:xfrm>
            <a:off x="9344298" y="3888175"/>
            <a:ext cx="1036319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53B3F6-3F15-4BD4-B48D-3DA60C699D87}"/>
              </a:ext>
            </a:extLst>
          </p:cNvPr>
          <p:cNvSpPr txBox="1"/>
          <p:nvPr/>
        </p:nvSpPr>
        <p:spPr>
          <a:xfrm>
            <a:off x="1831063" y="971186"/>
            <a:ext cx="21877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Matt. 26:30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Mark 14:26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Acts 16:25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Rom. 15:9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1 Cor. 14:15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Eph. 5:19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Col. 3:16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Heb. 2:12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Heb. 13:15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Jas. 5:13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A0CFCA-0759-4F63-8384-894FA723FEA9}"/>
              </a:ext>
            </a:extLst>
          </p:cNvPr>
          <p:cNvSpPr txBox="1"/>
          <p:nvPr/>
        </p:nvSpPr>
        <p:spPr>
          <a:xfrm>
            <a:off x="1811382" y="258831"/>
            <a:ext cx="4113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Every NT verse about music in NT worship: 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CEC05CF3-FD17-44AA-8466-AA73BBF74344}"/>
              </a:ext>
            </a:extLst>
          </p:cNvPr>
          <p:cNvSpPr/>
          <p:nvPr/>
        </p:nvSpPr>
        <p:spPr>
          <a:xfrm>
            <a:off x="3752850" y="966717"/>
            <a:ext cx="619125" cy="2995683"/>
          </a:xfrm>
          <a:prstGeom prst="rightBrace">
            <a:avLst>
              <a:gd name="adj1" fmla="val 77785"/>
              <a:gd name="adj2" fmla="val 48410"/>
            </a:avLst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B37347-C4F4-46EB-B7E5-0FBA400FD30F}"/>
              </a:ext>
            </a:extLst>
          </p:cNvPr>
          <p:cNvSpPr txBox="1"/>
          <p:nvPr/>
        </p:nvSpPr>
        <p:spPr>
          <a:xfrm>
            <a:off x="4540340" y="1937020"/>
            <a:ext cx="13842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specify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singing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19E0AF-1CC7-46B8-AE33-0F5C3D9F6B8F}"/>
              </a:ext>
            </a:extLst>
          </p:cNvPr>
          <p:cNvSpPr/>
          <p:nvPr/>
        </p:nvSpPr>
        <p:spPr>
          <a:xfrm>
            <a:off x="3670328" y="4692482"/>
            <a:ext cx="1042777" cy="4658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Music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8B6B6D-F9AD-4B0D-9F0A-78F6C6437D15}"/>
              </a:ext>
            </a:extLst>
          </p:cNvPr>
          <p:cNvSpPr/>
          <p:nvPr/>
        </p:nvSpPr>
        <p:spPr>
          <a:xfrm>
            <a:off x="1914525" y="5554306"/>
            <a:ext cx="1042777" cy="4658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Vocal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8E2D34-5F69-4B07-9BC8-E5728181A35D}"/>
              </a:ext>
            </a:extLst>
          </p:cNvPr>
          <p:cNvSpPr/>
          <p:nvPr/>
        </p:nvSpPr>
        <p:spPr>
          <a:xfrm>
            <a:off x="4414078" y="5554306"/>
            <a:ext cx="1857995" cy="4658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Instrumental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C1258F-E3AB-44BD-83A3-788F2F44FDE1}"/>
              </a:ext>
            </a:extLst>
          </p:cNvPr>
          <p:cNvSpPr txBox="1"/>
          <p:nvPr/>
        </p:nvSpPr>
        <p:spPr>
          <a:xfrm>
            <a:off x="3066362" y="5600073"/>
            <a:ext cx="12344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Specific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56C0E8-E34D-48E0-8343-690BA0F14CBD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2957302" y="5158308"/>
            <a:ext cx="1234415" cy="4080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A490E5E-6789-4E75-BC26-DEFFACBFBE3D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4191717" y="5158308"/>
            <a:ext cx="781029" cy="3886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85BBE49-1C07-472C-B04C-277333AF02D8}"/>
              </a:ext>
            </a:extLst>
          </p:cNvPr>
          <p:cNvSpPr txBox="1"/>
          <p:nvPr/>
        </p:nvSpPr>
        <p:spPr>
          <a:xfrm>
            <a:off x="2324100" y="4747008"/>
            <a:ext cx="15643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Generic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33F27E0-A95C-4B7F-9545-B8AB865F8083}"/>
              </a:ext>
            </a:extLst>
          </p:cNvPr>
          <p:cNvSpPr/>
          <p:nvPr/>
        </p:nvSpPr>
        <p:spPr>
          <a:xfrm>
            <a:off x="1792332" y="5362575"/>
            <a:ext cx="1254980" cy="876300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9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uiExpand="1" build="p"/>
      <p:bldP spid="11" grpId="0"/>
      <p:bldP spid="2" grpId="0" animBg="1"/>
      <p:bldP spid="12" grpId="0" uiExpand="1" build="p"/>
      <p:bldP spid="14" grpId="0" animBg="1"/>
      <p:bldP spid="15" grpId="0" animBg="1"/>
      <p:bldP spid="16" grpId="0" animBg="1"/>
      <p:bldP spid="18" grpId="0"/>
      <p:bldP spid="30" grpId="0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AA18569-53A7-49DB-B9C8-8D1961073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327000-CC06-42BD-836C-482FC5C3A04A}"/>
              </a:ext>
            </a:extLst>
          </p:cNvPr>
          <p:cNvSpPr txBox="1"/>
          <p:nvPr/>
        </p:nvSpPr>
        <p:spPr>
          <a:xfrm>
            <a:off x="7521997" y="2047128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It must not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806895-CBC8-4510-8F2B-5DFC5060D08B}"/>
              </a:ext>
            </a:extLst>
          </p:cNvPr>
          <p:cNvSpPr txBox="1"/>
          <p:nvPr/>
        </p:nvSpPr>
        <p:spPr>
          <a:xfrm>
            <a:off x="8915368" y="3135697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0AD5EB-4A33-4AB8-A76B-413C8882273A}"/>
              </a:ext>
            </a:extLst>
          </p:cNvPr>
          <p:cNvSpPr txBox="1"/>
          <p:nvPr/>
        </p:nvSpPr>
        <p:spPr>
          <a:xfrm>
            <a:off x="8577947" y="3702242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In the Bible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41D17B-5625-4DAD-9BB3-5F7BBF91F0F8}"/>
              </a:ext>
            </a:extLst>
          </p:cNvPr>
          <p:cNvSpPr txBox="1"/>
          <p:nvPr/>
        </p:nvSpPr>
        <p:spPr>
          <a:xfrm>
            <a:off x="7743184" y="5023664"/>
            <a:ext cx="2402302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Christ, His Word</a:t>
            </a:r>
          </a:p>
        </p:txBody>
      </p:sp>
    </p:spTree>
    <p:extLst>
      <p:ext uri="{BB962C8B-B14F-4D97-AF65-F5344CB8AC3E}">
        <p14:creationId xmlns:p14="http://schemas.microsoft.com/office/powerpoint/2010/main" val="312584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971489-DBA7-4334-A78C-3984800AD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10558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221759B-3752-41D1-9D14-1832D3D9B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41879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8776A061-338E-497E-BBBC-D91CD9ABA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“Let’s Go Back to the Bible” by David Sproule</a:t>
            </a:r>
          </a:p>
        </p:txBody>
      </p:sp>
      <p:pic>
        <p:nvPicPr>
          <p:cNvPr id="9" name="Picture 8" descr="Text, calendar&#10;&#10;Description automatically generated">
            <a:extLst>
              <a:ext uri="{FF2B5EF4-FFF2-40B4-BE49-F238E27FC236}">
                <a16:creationId xmlns:a16="http://schemas.microsoft.com/office/drawing/2014/main" id="{E108995F-1370-4E1D-A998-A945665A6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8507">
            <a:off x="2588250" y="2682770"/>
            <a:ext cx="2343912" cy="371551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348150B-4921-4D29-96F1-B7C38E04A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2418576"/>
            <a:ext cx="2343912" cy="371551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521A1D47-299D-4811-A59C-739206306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7306900" y="2682425"/>
            <a:ext cx="2343912" cy="371551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8914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24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7970F28-C662-4A03-97A0-196157F07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FCCF77-702F-40F1-B4B1-184C7D65BA25}"/>
              </a:ext>
            </a:extLst>
          </p:cNvPr>
          <p:cNvSpPr/>
          <p:nvPr/>
        </p:nvSpPr>
        <p:spPr>
          <a:xfrm>
            <a:off x="6254151" y="224287"/>
            <a:ext cx="4097547" cy="6461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409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52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E182192-B7C2-4823-AA22-C56F61874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0F8EC2-369D-4186-87BA-3C8739214574}"/>
              </a:ext>
            </a:extLst>
          </p:cNvPr>
          <p:cNvSpPr txBox="1"/>
          <p:nvPr/>
        </p:nvSpPr>
        <p:spPr>
          <a:xfrm>
            <a:off x="9008044" y="4400202"/>
            <a:ext cx="2656194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breaking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9A5AF9-E7EC-45F9-9A8B-927163C44FB3}"/>
              </a:ext>
            </a:extLst>
          </p:cNvPr>
          <p:cNvSpPr txBox="1"/>
          <p:nvPr/>
        </p:nvSpPr>
        <p:spPr>
          <a:xfrm>
            <a:off x="8246044" y="4620562"/>
            <a:ext cx="2656194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the law of God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6697E1-42F8-4B95-86E6-65C24ED7BDFD}"/>
              </a:ext>
            </a:extLst>
          </p:cNvPr>
          <p:cNvSpPr txBox="1"/>
          <p:nvPr/>
        </p:nvSpPr>
        <p:spPr>
          <a:xfrm>
            <a:off x="8221462" y="5699953"/>
            <a:ext cx="2656194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separates 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DED537-9F3B-498D-AA3C-240BF486756F}"/>
              </a:ext>
            </a:extLst>
          </p:cNvPr>
          <p:cNvSpPr txBox="1"/>
          <p:nvPr/>
        </p:nvSpPr>
        <p:spPr>
          <a:xfrm>
            <a:off x="8255876" y="5936575"/>
            <a:ext cx="2656194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from God</a:t>
            </a:r>
          </a:p>
        </p:txBody>
      </p:sp>
    </p:spTree>
    <p:extLst>
      <p:ext uri="{BB962C8B-B14F-4D97-AF65-F5344CB8AC3E}">
        <p14:creationId xmlns:p14="http://schemas.microsoft.com/office/powerpoint/2010/main" val="24428408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CEA6E5F3-9C46-4385-895E-9D1707D81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E83047-9254-4087-93A3-0E45F7B738EF}"/>
              </a:ext>
            </a:extLst>
          </p:cNvPr>
          <p:cNvSpPr txBox="1"/>
          <p:nvPr/>
        </p:nvSpPr>
        <p:spPr>
          <a:xfrm>
            <a:off x="7877335" y="1194886"/>
            <a:ext cx="1296162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death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CD21AD-C220-41A5-A2D6-AB75BE713439}"/>
              </a:ext>
            </a:extLst>
          </p:cNvPr>
          <p:cNvSpPr txBox="1"/>
          <p:nvPr/>
        </p:nvSpPr>
        <p:spPr>
          <a:xfrm>
            <a:off x="8978547" y="1902809"/>
            <a:ext cx="63740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13CD1C-6782-432C-A4C1-FA4DEAD888B9}"/>
              </a:ext>
            </a:extLst>
          </p:cNvPr>
          <p:cNvSpPr txBox="1"/>
          <p:nvPr/>
        </p:nvSpPr>
        <p:spPr>
          <a:xfrm>
            <a:off x="9026015" y="2114469"/>
            <a:ext cx="2656194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they were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A2EE3A-A17C-4A8D-B1BE-3DE290DF4DCD}"/>
              </a:ext>
            </a:extLst>
          </p:cNvPr>
          <p:cNvSpPr txBox="1"/>
          <p:nvPr/>
        </p:nvSpPr>
        <p:spPr>
          <a:xfrm>
            <a:off x="7503709" y="2324997"/>
            <a:ext cx="2849659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separated from God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3464BB-6DA5-41A1-BF57-4E0D7AB7703A}"/>
              </a:ext>
            </a:extLst>
          </p:cNvPr>
          <p:cNvSpPr txBox="1"/>
          <p:nvPr/>
        </p:nvSpPr>
        <p:spPr>
          <a:xfrm>
            <a:off x="8073980" y="5412925"/>
            <a:ext cx="53907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CEE884-55B2-4F39-94A8-C5891B01FBEF}"/>
              </a:ext>
            </a:extLst>
          </p:cNvPr>
          <p:cNvSpPr txBox="1"/>
          <p:nvPr/>
        </p:nvSpPr>
        <p:spPr>
          <a:xfrm>
            <a:off x="8543492" y="5954429"/>
            <a:ext cx="2656194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forever</a:t>
            </a:r>
          </a:p>
        </p:txBody>
      </p:sp>
    </p:spTree>
    <p:extLst>
      <p:ext uri="{BB962C8B-B14F-4D97-AF65-F5344CB8AC3E}">
        <p14:creationId xmlns:p14="http://schemas.microsoft.com/office/powerpoint/2010/main" val="208712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34AC81-0E15-43C1-8F62-D07EE1C03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A6BF2BE-ACF4-4B19-887E-82B4C5B5B9FF}"/>
              </a:ext>
            </a:extLst>
          </p:cNvPr>
          <p:cNvSpPr txBox="1"/>
          <p:nvPr/>
        </p:nvSpPr>
        <p:spPr>
          <a:xfrm>
            <a:off x="8853651" y="3879943"/>
            <a:ext cx="703304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gift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2B04BE-45A0-4200-B840-A14942A54A6C}"/>
              </a:ext>
            </a:extLst>
          </p:cNvPr>
          <p:cNvSpPr txBox="1"/>
          <p:nvPr/>
        </p:nvSpPr>
        <p:spPr>
          <a:xfrm>
            <a:off x="8162468" y="4921312"/>
            <a:ext cx="2656194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His own Son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323229-EB19-4744-8078-24B90D6DBDAB}"/>
              </a:ext>
            </a:extLst>
          </p:cNvPr>
          <p:cNvSpPr txBox="1"/>
          <p:nvPr/>
        </p:nvSpPr>
        <p:spPr>
          <a:xfrm>
            <a:off x="8840899" y="5127790"/>
            <a:ext cx="1692630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He loves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F6B25B-AF1D-4046-BFEA-EAA3FBE50CE2}"/>
              </a:ext>
            </a:extLst>
          </p:cNvPr>
          <p:cNvSpPr txBox="1"/>
          <p:nvPr/>
        </p:nvSpPr>
        <p:spPr>
          <a:xfrm>
            <a:off x="8866662" y="5577018"/>
            <a:ext cx="1840667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to save man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85E598-DFC1-4413-8B8D-151904D60659}"/>
              </a:ext>
            </a:extLst>
          </p:cNvPr>
          <p:cNvSpPr txBox="1"/>
          <p:nvPr/>
        </p:nvSpPr>
        <p:spPr>
          <a:xfrm>
            <a:off x="8211630" y="5962681"/>
            <a:ext cx="2656194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forgiveness of sins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FA8176-9935-4501-9492-22603C550BFF}"/>
              </a:ext>
            </a:extLst>
          </p:cNvPr>
          <p:cNvSpPr txBox="1"/>
          <p:nvPr/>
        </p:nvSpPr>
        <p:spPr>
          <a:xfrm>
            <a:off x="8846998" y="6157479"/>
            <a:ext cx="146704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everyone</a:t>
            </a:r>
          </a:p>
        </p:txBody>
      </p:sp>
    </p:spTree>
    <p:extLst>
      <p:ext uri="{BB962C8B-B14F-4D97-AF65-F5344CB8AC3E}">
        <p14:creationId xmlns:p14="http://schemas.microsoft.com/office/powerpoint/2010/main" val="309586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  <p:bldP spid="26" grpId="0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9D883C-9DF6-483E-94A7-DEF3C3445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38D89F-A7A4-4EC2-B6D3-F8AF55E59CEF}"/>
              </a:ext>
            </a:extLst>
          </p:cNvPr>
          <p:cNvSpPr txBox="1"/>
          <p:nvPr/>
        </p:nvSpPr>
        <p:spPr>
          <a:xfrm>
            <a:off x="7956581" y="2955712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Jesus Christ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76C8255-99FC-419F-9A2F-810A7B054539}"/>
              </a:ext>
            </a:extLst>
          </p:cNvPr>
          <p:cNvSpPr txBox="1"/>
          <p:nvPr/>
        </p:nvSpPr>
        <p:spPr>
          <a:xfrm>
            <a:off x="9035841" y="3388687"/>
            <a:ext cx="1120879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Christ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E743EA-8A6E-4F4D-9B3B-25ECBF25FF59}"/>
              </a:ext>
            </a:extLst>
          </p:cNvPr>
          <p:cNvSpPr txBox="1"/>
          <p:nvPr/>
        </p:nvSpPr>
        <p:spPr>
          <a:xfrm>
            <a:off x="8836566" y="3973349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all things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F01FE1A-37BE-47F8-B3A9-8B0ADD524DF9}"/>
              </a:ext>
            </a:extLst>
          </p:cNvPr>
          <p:cNvSpPr txBox="1"/>
          <p:nvPr/>
        </p:nvSpPr>
        <p:spPr>
          <a:xfrm>
            <a:off x="9283932" y="4745487"/>
            <a:ext cx="951444" cy="3424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CF01DE-008B-4A97-9971-AB7269E08FC0}"/>
              </a:ext>
            </a:extLst>
          </p:cNvPr>
          <p:cNvSpPr txBox="1"/>
          <p:nvPr/>
        </p:nvSpPr>
        <p:spPr>
          <a:xfrm>
            <a:off x="9284723" y="2235163"/>
            <a:ext cx="408296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2286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7" grpId="0"/>
      <p:bldP spid="79" grpId="0"/>
      <p:bldP spid="80" grpId="0" animBg="1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3BA401-7588-4AD7-B88D-336C3B3AB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48EAB0-7C52-4240-9249-91C21E3888F8}"/>
              </a:ext>
            </a:extLst>
          </p:cNvPr>
          <p:cNvSpPr txBox="1"/>
          <p:nvPr/>
        </p:nvSpPr>
        <p:spPr>
          <a:xfrm>
            <a:off x="8245054" y="1157106"/>
            <a:ext cx="613810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8CFAD7-7183-4255-9660-69CAE0C0D433}"/>
              </a:ext>
            </a:extLst>
          </p:cNvPr>
          <p:cNvSpPr txBox="1"/>
          <p:nvPr/>
        </p:nvSpPr>
        <p:spPr>
          <a:xfrm>
            <a:off x="8650280" y="1923325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obey Christ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106FA2-888A-43AB-95F1-81EE8064F8D1}"/>
              </a:ext>
            </a:extLst>
          </p:cNvPr>
          <p:cNvSpPr txBox="1"/>
          <p:nvPr/>
        </p:nvSpPr>
        <p:spPr>
          <a:xfrm>
            <a:off x="9582085" y="2414938"/>
            <a:ext cx="75161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CE6FBF-15CB-44EE-9994-8E271EE74E07}"/>
              </a:ext>
            </a:extLst>
          </p:cNvPr>
          <p:cNvSpPr txBox="1"/>
          <p:nvPr/>
        </p:nvSpPr>
        <p:spPr>
          <a:xfrm>
            <a:off x="8414309" y="2800975"/>
            <a:ext cx="2060228" cy="32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obey God’s will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12674D-E06E-4E6B-B6CA-488D55D5EFFE}"/>
              </a:ext>
            </a:extLst>
          </p:cNvPr>
          <p:cNvSpPr txBox="1"/>
          <p:nvPr/>
        </p:nvSpPr>
        <p:spPr>
          <a:xfrm>
            <a:off x="8190452" y="3405825"/>
            <a:ext cx="715473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God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334068-FE06-43F0-BF8A-C8861E28D870}"/>
              </a:ext>
            </a:extLst>
          </p:cNvPr>
          <p:cNvSpPr txBox="1"/>
          <p:nvPr/>
        </p:nvSpPr>
        <p:spPr>
          <a:xfrm>
            <a:off x="9106955" y="3757391"/>
            <a:ext cx="1377414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man</a:t>
            </a:r>
          </a:p>
        </p:txBody>
      </p:sp>
    </p:spTree>
    <p:extLst>
      <p:ext uri="{BB962C8B-B14F-4D97-AF65-F5344CB8AC3E}">
        <p14:creationId xmlns:p14="http://schemas.microsoft.com/office/powerpoint/2010/main" val="52940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FA04BB-B5D4-4267-9862-F1932108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3D394D-6639-499F-A7EB-ADC1305CF2CC}"/>
              </a:ext>
            </a:extLst>
          </p:cNvPr>
          <p:cNvSpPr txBox="1"/>
          <p:nvPr/>
        </p:nvSpPr>
        <p:spPr>
          <a:xfrm>
            <a:off x="8219156" y="3525908"/>
            <a:ext cx="140662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believe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8F933-634C-4982-9B87-1C8564A9CC7F}"/>
              </a:ext>
            </a:extLst>
          </p:cNvPr>
          <p:cNvSpPr txBox="1"/>
          <p:nvPr/>
        </p:nvSpPr>
        <p:spPr>
          <a:xfrm>
            <a:off x="7795615" y="4225560"/>
            <a:ext cx="1902888" cy="32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 God’s Son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D87747-B78A-4C1D-873A-2FFD066F8DA9}"/>
              </a:ext>
            </a:extLst>
          </p:cNvPr>
          <p:cNvSpPr txBox="1"/>
          <p:nvPr/>
        </p:nvSpPr>
        <p:spPr>
          <a:xfrm>
            <a:off x="8922468" y="4018613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Jesus Christ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4AABF0-59E7-4305-BC63-6587E9AE6ECA}"/>
              </a:ext>
            </a:extLst>
          </p:cNvPr>
          <p:cNvSpPr txBox="1"/>
          <p:nvPr/>
        </p:nvSpPr>
        <p:spPr>
          <a:xfrm>
            <a:off x="7795615" y="5267105"/>
            <a:ext cx="2134966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die in my sins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CD3D9A-647C-42B3-A97A-B52A2CCF2306}"/>
              </a:ext>
            </a:extLst>
          </p:cNvPr>
          <p:cNvSpPr txBox="1"/>
          <p:nvPr/>
        </p:nvSpPr>
        <p:spPr>
          <a:xfrm>
            <a:off x="6945125" y="2730461"/>
            <a:ext cx="3319754" cy="32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Believe Jesus is God’s Son</a:t>
            </a:r>
          </a:p>
        </p:txBody>
      </p:sp>
    </p:spTree>
    <p:extLst>
      <p:ext uri="{BB962C8B-B14F-4D97-AF65-F5344CB8AC3E}">
        <p14:creationId xmlns:p14="http://schemas.microsoft.com/office/powerpoint/2010/main" val="328417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F9E9C4-955C-4E7D-8310-68A28E761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C33077-9C2F-40D5-89AE-38D84ACBA642}"/>
              </a:ext>
            </a:extLst>
          </p:cNvPr>
          <p:cNvSpPr txBox="1"/>
          <p:nvPr/>
        </p:nvSpPr>
        <p:spPr>
          <a:xfrm>
            <a:off x="7760780" y="3511291"/>
            <a:ext cx="190288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repent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F8AC2F-D39F-454A-BB7F-D8BA04B96272}"/>
              </a:ext>
            </a:extLst>
          </p:cNvPr>
          <p:cNvSpPr txBox="1"/>
          <p:nvPr/>
        </p:nvSpPr>
        <p:spPr>
          <a:xfrm>
            <a:off x="7610169" y="4214298"/>
            <a:ext cx="2762863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regret doing wrong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6AAFCF-A998-466A-9DED-38F0A362EA93}"/>
              </a:ext>
            </a:extLst>
          </p:cNvPr>
          <p:cNvSpPr txBox="1"/>
          <p:nvPr/>
        </p:nvSpPr>
        <p:spPr>
          <a:xfrm>
            <a:off x="7649496" y="4436112"/>
            <a:ext cx="2762863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and decide to turn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F9CEDB-F1E2-4F15-8A76-C50DB913E495}"/>
              </a:ext>
            </a:extLst>
          </p:cNvPr>
          <p:cNvSpPr txBox="1"/>
          <p:nvPr/>
        </p:nvSpPr>
        <p:spPr>
          <a:xfrm>
            <a:off x="7973962" y="5263873"/>
            <a:ext cx="2762863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perish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844988-6E52-4447-9027-E69582C92258}"/>
              </a:ext>
            </a:extLst>
          </p:cNvPr>
          <p:cNvSpPr txBox="1"/>
          <p:nvPr/>
        </p:nvSpPr>
        <p:spPr>
          <a:xfrm>
            <a:off x="7344701" y="2260519"/>
            <a:ext cx="291034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Repent from my sins </a:t>
            </a:r>
          </a:p>
        </p:txBody>
      </p:sp>
    </p:spTree>
    <p:extLst>
      <p:ext uri="{BB962C8B-B14F-4D97-AF65-F5344CB8AC3E}">
        <p14:creationId xmlns:p14="http://schemas.microsoft.com/office/powerpoint/2010/main" val="177776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  <p:bldP spid="23" grpId="0"/>
      <p:bldP spid="24" grpId="0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3939A9-6C1C-4FBF-87EE-3313E5BF6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41D17B-5625-4DAD-9BB3-5F7BBF91F0F8}"/>
              </a:ext>
            </a:extLst>
          </p:cNvPr>
          <p:cNvSpPr txBox="1"/>
          <p:nvPr/>
        </p:nvSpPr>
        <p:spPr>
          <a:xfrm>
            <a:off x="7841506" y="3499664"/>
            <a:ext cx="2402302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confess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DB787F-FAD7-4DFF-AE56-B5334A75F63B}"/>
              </a:ext>
            </a:extLst>
          </p:cNvPr>
          <p:cNvSpPr txBox="1"/>
          <p:nvPr/>
        </p:nvSpPr>
        <p:spPr>
          <a:xfrm>
            <a:off x="8918139" y="3996193"/>
            <a:ext cx="2402302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 believe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C8255B-401D-4809-8C14-124A4BE06DDA}"/>
              </a:ext>
            </a:extLst>
          </p:cNvPr>
          <p:cNvSpPr txBox="1"/>
          <p:nvPr/>
        </p:nvSpPr>
        <p:spPr>
          <a:xfrm>
            <a:off x="7667827" y="4228357"/>
            <a:ext cx="261671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Jesus is God’s Son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521074-C413-4E83-A632-633C4DC05D94}"/>
              </a:ext>
            </a:extLst>
          </p:cNvPr>
          <p:cNvSpPr txBox="1"/>
          <p:nvPr/>
        </p:nvSpPr>
        <p:spPr>
          <a:xfrm>
            <a:off x="7667827" y="5275559"/>
            <a:ext cx="2402302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denied by Jesus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10362-EAA3-4D1B-A5C2-293A1F7BB817}"/>
              </a:ext>
            </a:extLst>
          </p:cNvPr>
          <p:cNvSpPr txBox="1"/>
          <p:nvPr/>
        </p:nvSpPr>
        <p:spPr>
          <a:xfrm>
            <a:off x="7804529" y="1809800"/>
            <a:ext cx="2402302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Confess faith</a:t>
            </a:r>
          </a:p>
        </p:txBody>
      </p:sp>
    </p:spTree>
    <p:extLst>
      <p:ext uri="{BB962C8B-B14F-4D97-AF65-F5344CB8AC3E}">
        <p14:creationId xmlns:p14="http://schemas.microsoft.com/office/powerpoint/2010/main" val="273983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9E0D0A2-5FB8-4656-863E-5D3FF758A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51B27A-D73C-40F0-A724-B9323AD1D4EA}"/>
              </a:ext>
            </a:extLst>
          </p:cNvPr>
          <p:cNvSpPr txBox="1"/>
          <p:nvPr/>
        </p:nvSpPr>
        <p:spPr>
          <a:xfrm>
            <a:off x="7934913" y="3524244"/>
            <a:ext cx="2402302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be baptized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94D8C3-73F6-4E70-BEDD-3FEBD1C89BD7}"/>
              </a:ext>
            </a:extLst>
          </p:cNvPr>
          <p:cNvSpPr txBox="1"/>
          <p:nvPr/>
        </p:nvSpPr>
        <p:spPr>
          <a:xfrm>
            <a:off x="7635028" y="4551716"/>
            <a:ext cx="2790676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baptism precedes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D4FD6A-1E3F-4C28-A58E-487699F93468}"/>
              </a:ext>
            </a:extLst>
          </p:cNvPr>
          <p:cNvSpPr txBox="1"/>
          <p:nvPr/>
        </p:nvSpPr>
        <p:spPr>
          <a:xfrm>
            <a:off x="7767764" y="4782772"/>
            <a:ext cx="2790676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salvation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091C0D-4D3F-40EB-9EE9-8DBFA4A44A7F}"/>
              </a:ext>
            </a:extLst>
          </p:cNvPr>
          <p:cNvSpPr txBox="1"/>
          <p:nvPr/>
        </p:nvSpPr>
        <p:spPr>
          <a:xfrm>
            <a:off x="7635028" y="5278994"/>
            <a:ext cx="2790676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not enter 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30265C-F500-4C85-B18C-0CEFDD81B315}"/>
              </a:ext>
            </a:extLst>
          </p:cNvPr>
          <p:cNvSpPr txBox="1"/>
          <p:nvPr/>
        </p:nvSpPr>
        <p:spPr>
          <a:xfrm>
            <a:off x="7767764" y="5500218"/>
            <a:ext cx="2790676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kingdom of God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940708-A371-4224-821E-FF022D487D39}"/>
              </a:ext>
            </a:extLst>
          </p:cNvPr>
          <p:cNvSpPr txBox="1"/>
          <p:nvPr/>
        </p:nvSpPr>
        <p:spPr>
          <a:xfrm>
            <a:off x="8210215" y="1341175"/>
            <a:ext cx="184818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Be baptized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9E7EC2-85F8-408C-BBC6-B93A4A0C9A16}"/>
              </a:ext>
            </a:extLst>
          </p:cNvPr>
          <p:cNvSpPr txBox="1"/>
          <p:nvPr/>
        </p:nvSpPr>
        <p:spPr>
          <a:xfrm>
            <a:off x="1750422" y="328452"/>
            <a:ext cx="1032107" cy="573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Acts</a:t>
            </a: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22:16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370911-339B-4D91-B930-5444702D7A77}"/>
              </a:ext>
            </a:extLst>
          </p:cNvPr>
          <p:cNvSpPr txBox="1"/>
          <p:nvPr/>
        </p:nvSpPr>
        <p:spPr>
          <a:xfrm>
            <a:off x="2917321" y="328452"/>
            <a:ext cx="327700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Arise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Bapt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= Wash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DC5FAE-E372-4863-8006-D6A70B5968FA}"/>
              </a:ext>
            </a:extLst>
          </p:cNvPr>
          <p:cNvSpPr txBox="1"/>
          <p:nvPr/>
        </p:nvSpPr>
        <p:spPr>
          <a:xfrm>
            <a:off x="1750422" y="1045585"/>
            <a:ext cx="1032107" cy="573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1 Pet. 3:21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1047B0-DC8D-44B4-9E2B-D16EC284E88F}"/>
              </a:ext>
            </a:extLst>
          </p:cNvPr>
          <p:cNvSpPr txBox="1"/>
          <p:nvPr/>
        </p:nvSpPr>
        <p:spPr>
          <a:xfrm>
            <a:off x="3883742" y="1045585"/>
            <a:ext cx="2310580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Bapt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= Saves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5320F5-FDA8-4A9F-8F81-14AD86E6964F}"/>
              </a:ext>
            </a:extLst>
          </p:cNvPr>
          <p:cNvSpPr txBox="1"/>
          <p:nvPr/>
        </p:nvSpPr>
        <p:spPr>
          <a:xfrm>
            <a:off x="1770086" y="1822350"/>
            <a:ext cx="1032107" cy="573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Mark 16:16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C67CD7-79CA-403B-8728-DBD49135D824}"/>
              </a:ext>
            </a:extLst>
          </p:cNvPr>
          <p:cNvSpPr txBox="1"/>
          <p:nvPr/>
        </p:nvSpPr>
        <p:spPr>
          <a:xfrm>
            <a:off x="3123799" y="1822350"/>
            <a:ext cx="327700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Bel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Bapt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= Saved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4E2A7E-39BC-4F04-AA9A-168DEBBA54B6}"/>
              </a:ext>
            </a:extLst>
          </p:cNvPr>
          <p:cNvSpPr txBox="1"/>
          <p:nvPr/>
        </p:nvSpPr>
        <p:spPr>
          <a:xfrm>
            <a:off x="1770085" y="2593504"/>
            <a:ext cx="1032107" cy="573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Acts</a:t>
            </a: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2:38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086FE1-21C7-4344-B957-222FE2BA392B}"/>
              </a:ext>
            </a:extLst>
          </p:cNvPr>
          <p:cNvSpPr txBox="1"/>
          <p:nvPr/>
        </p:nvSpPr>
        <p:spPr>
          <a:xfrm>
            <a:off x="3005808" y="2593504"/>
            <a:ext cx="327700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Rep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Bapt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= Forgiven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BD30FF-3657-4DA2-BB74-A7FE06953ACE}"/>
              </a:ext>
            </a:extLst>
          </p:cNvPr>
          <p:cNvSpPr txBox="1"/>
          <p:nvPr/>
        </p:nvSpPr>
        <p:spPr>
          <a:xfrm>
            <a:off x="1750422" y="4623640"/>
            <a:ext cx="1032107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4418FE-BCBB-4C26-8145-D0B3D6EEEBBF}"/>
              </a:ext>
            </a:extLst>
          </p:cNvPr>
          <p:cNvSpPr txBox="1"/>
          <p:nvPr/>
        </p:nvSpPr>
        <p:spPr>
          <a:xfrm>
            <a:off x="2917321" y="4623640"/>
            <a:ext cx="327700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Bapt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= Saved + Bel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0ACC5E-CDA9-4701-B7D7-315DE6A13AB3}"/>
              </a:ext>
            </a:extLst>
          </p:cNvPr>
          <p:cNvSpPr txBox="1"/>
          <p:nvPr/>
        </p:nvSpPr>
        <p:spPr>
          <a:xfrm>
            <a:off x="1750422" y="4088734"/>
            <a:ext cx="327700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Mark 16:16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D52501-9B53-4E36-BB31-9AF2326CC77E}"/>
              </a:ext>
            </a:extLst>
          </p:cNvPr>
          <p:cNvSpPr txBox="1"/>
          <p:nvPr/>
        </p:nvSpPr>
        <p:spPr>
          <a:xfrm>
            <a:off x="1766296" y="5158546"/>
            <a:ext cx="1032107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25F548-C733-4C26-9A5B-7E7E4B59880F}"/>
              </a:ext>
            </a:extLst>
          </p:cNvPr>
          <p:cNvSpPr txBox="1"/>
          <p:nvPr/>
        </p:nvSpPr>
        <p:spPr>
          <a:xfrm>
            <a:off x="2933195" y="5158546"/>
            <a:ext cx="327700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Bel = Saved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Bapt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68656F-398A-4821-AFB0-397C33DAB983}"/>
              </a:ext>
            </a:extLst>
          </p:cNvPr>
          <p:cNvSpPr txBox="1"/>
          <p:nvPr/>
        </p:nvSpPr>
        <p:spPr>
          <a:xfrm>
            <a:off x="1750422" y="5675490"/>
            <a:ext cx="1032107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Jesus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B0BF69-34A6-4CA3-8E92-5C104A06F5CD}"/>
              </a:ext>
            </a:extLst>
          </p:cNvPr>
          <p:cNvSpPr txBox="1"/>
          <p:nvPr/>
        </p:nvSpPr>
        <p:spPr>
          <a:xfrm>
            <a:off x="2917321" y="5675490"/>
            <a:ext cx="327700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Bel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Bapt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= Saved</a:t>
            </a:r>
          </a:p>
        </p:txBody>
      </p:sp>
    </p:spTree>
    <p:extLst>
      <p:ext uri="{BB962C8B-B14F-4D97-AF65-F5344CB8AC3E}">
        <p14:creationId xmlns:p14="http://schemas.microsoft.com/office/powerpoint/2010/main" val="243209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FDF9231-BBEA-44A2-8AEE-9A081FFFE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704638-0A8D-4724-9FA9-9A2656723BD3}"/>
              </a:ext>
            </a:extLst>
          </p:cNvPr>
          <p:cNvSpPr txBox="1"/>
          <p:nvPr/>
        </p:nvSpPr>
        <p:spPr>
          <a:xfrm>
            <a:off x="8154123" y="5512508"/>
            <a:ext cx="1628973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baptism</a:t>
            </a:r>
          </a:p>
        </p:txBody>
      </p:sp>
    </p:spTree>
    <p:extLst>
      <p:ext uri="{BB962C8B-B14F-4D97-AF65-F5344CB8AC3E}">
        <p14:creationId xmlns:p14="http://schemas.microsoft.com/office/powerpoint/2010/main" val="147476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53141D4-51DF-45DA-B4A7-4F543897A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4A3380-B602-4187-A671-2524EE659ACF}"/>
              </a:ext>
            </a:extLst>
          </p:cNvPr>
          <p:cNvSpPr txBox="1"/>
          <p:nvPr/>
        </p:nvSpPr>
        <p:spPr>
          <a:xfrm>
            <a:off x="9196638" y="1478275"/>
            <a:ext cx="747460" cy="3424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Yes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676F89-C42C-4D96-B0F1-5A839C1CE309}"/>
              </a:ext>
            </a:extLst>
          </p:cNvPr>
          <p:cNvSpPr txBox="1"/>
          <p:nvPr/>
        </p:nvSpPr>
        <p:spPr>
          <a:xfrm>
            <a:off x="8715991" y="3121779"/>
            <a:ext cx="747460" cy="3424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1CB889-741F-486E-B14D-18CB79BB6EA1}"/>
              </a:ext>
            </a:extLst>
          </p:cNvPr>
          <p:cNvSpPr txBox="1"/>
          <p:nvPr/>
        </p:nvSpPr>
        <p:spPr>
          <a:xfrm>
            <a:off x="9412105" y="4435422"/>
            <a:ext cx="747460" cy="3424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Yes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A5184-080E-4DBB-A637-075F3F70DA03}"/>
              </a:ext>
            </a:extLst>
          </p:cNvPr>
          <p:cNvSpPr txBox="1"/>
          <p:nvPr/>
        </p:nvSpPr>
        <p:spPr>
          <a:xfrm>
            <a:off x="8724783" y="5932776"/>
            <a:ext cx="747460" cy="3424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429870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A7A33D1-74BB-4442-A00B-A9B16662D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51C4CA-9A72-40DC-8383-F2A1B8F81C42}"/>
              </a:ext>
            </a:extLst>
          </p:cNvPr>
          <p:cNvSpPr txBox="1"/>
          <p:nvPr/>
        </p:nvSpPr>
        <p:spPr>
          <a:xfrm>
            <a:off x="7967312" y="4096662"/>
            <a:ext cx="2091089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immediately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F04170-AF36-4E84-8989-4FB1EE3B6407}"/>
              </a:ext>
            </a:extLst>
          </p:cNvPr>
          <p:cNvSpPr txBox="1"/>
          <p:nvPr/>
        </p:nvSpPr>
        <p:spPr>
          <a:xfrm>
            <a:off x="9507648" y="4652185"/>
            <a:ext cx="2091089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today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945A2-E534-4B1D-897E-26A1A0588A15}"/>
              </a:ext>
            </a:extLst>
          </p:cNvPr>
          <p:cNvSpPr txBox="1"/>
          <p:nvPr/>
        </p:nvSpPr>
        <p:spPr>
          <a:xfrm>
            <a:off x="7637932" y="5004418"/>
            <a:ext cx="223365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may not be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6C0620-928B-4713-89E7-DB3AADDFEA05}"/>
              </a:ext>
            </a:extLst>
          </p:cNvPr>
          <p:cNvSpPr txBox="1"/>
          <p:nvPr/>
        </p:nvSpPr>
        <p:spPr>
          <a:xfrm>
            <a:off x="7690999" y="5256239"/>
            <a:ext cx="223365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tomorrow</a:t>
            </a:r>
          </a:p>
        </p:txBody>
      </p:sp>
    </p:spTree>
    <p:extLst>
      <p:ext uri="{BB962C8B-B14F-4D97-AF65-F5344CB8AC3E}">
        <p14:creationId xmlns:p14="http://schemas.microsoft.com/office/powerpoint/2010/main" val="319966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C577DE-0D29-4A68-AD8D-84B71931E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42933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8776A061-338E-497E-BBBC-D91CD9ABA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“Let’s Go Back to the Bible” by David Sproule</a:t>
            </a:r>
          </a:p>
        </p:txBody>
      </p:sp>
      <p:pic>
        <p:nvPicPr>
          <p:cNvPr id="9" name="Picture 8" descr="Text, calendar&#10;&#10;Description automatically generated">
            <a:extLst>
              <a:ext uri="{FF2B5EF4-FFF2-40B4-BE49-F238E27FC236}">
                <a16:creationId xmlns:a16="http://schemas.microsoft.com/office/drawing/2014/main" id="{C231269F-83E1-40D2-846C-8A7AFBACA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8507">
            <a:off x="2588250" y="2682770"/>
            <a:ext cx="2343912" cy="371551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430D758-98DD-457B-9318-2BB9287E5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2418576"/>
            <a:ext cx="2343912" cy="371551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91BE5246-6949-4A3C-9F62-9B4A1D62D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7306900" y="2682425"/>
            <a:ext cx="2343912" cy="371551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939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1011DB-4320-4BC2-AED4-2C6BC6A16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837206-6314-4D5E-A4B4-EA9FE7CB8E18}"/>
              </a:ext>
            </a:extLst>
          </p:cNvPr>
          <p:cNvSpPr txBox="1"/>
          <p:nvPr/>
        </p:nvSpPr>
        <p:spPr>
          <a:xfrm>
            <a:off x="8076755" y="1601565"/>
            <a:ext cx="747460" cy="3424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Yes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67638-FD2E-4BC6-939F-28AC01C39E47}"/>
              </a:ext>
            </a:extLst>
          </p:cNvPr>
          <p:cNvSpPr txBox="1"/>
          <p:nvPr/>
        </p:nvSpPr>
        <p:spPr>
          <a:xfrm>
            <a:off x="6400354" y="2678639"/>
            <a:ext cx="747460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257CD-E393-4255-B7A5-03DCB144B9E3}"/>
              </a:ext>
            </a:extLst>
          </p:cNvPr>
          <p:cNvSpPr txBox="1"/>
          <p:nvPr/>
        </p:nvSpPr>
        <p:spPr>
          <a:xfrm>
            <a:off x="6400354" y="4855048"/>
            <a:ext cx="747460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3903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8FA439-E5FF-4DDC-BB9E-95DEF740D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66E206-D3C5-414D-8021-28878DB186BE}"/>
              </a:ext>
            </a:extLst>
          </p:cNvPr>
          <p:cNvSpPr txBox="1"/>
          <p:nvPr/>
        </p:nvSpPr>
        <p:spPr>
          <a:xfrm>
            <a:off x="7609398" y="1320015"/>
            <a:ext cx="2656194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He taught as 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AA8690-6F51-43AD-AC80-3CD837952805}"/>
              </a:ext>
            </a:extLst>
          </p:cNvPr>
          <p:cNvSpPr txBox="1"/>
          <p:nvPr/>
        </p:nvSpPr>
        <p:spPr>
          <a:xfrm>
            <a:off x="8369360" y="2404260"/>
            <a:ext cx="2058317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Jesus, the 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F6EEB9-1155-41AE-9CB0-46167C4CA126}"/>
              </a:ext>
            </a:extLst>
          </p:cNvPr>
          <p:cNvSpPr txBox="1"/>
          <p:nvPr/>
        </p:nvSpPr>
        <p:spPr>
          <a:xfrm>
            <a:off x="8337120" y="3862023"/>
            <a:ext cx="180041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Utterly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E52202-0C5B-4B11-BC9F-6451D0C61A88}"/>
              </a:ext>
            </a:extLst>
          </p:cNvPr>
          <p:cNvSpPr txBox="1"/>
          <p:nvPr/>
        </p:nvSpPr>
        <p:spPr>
          <a:xfrm>
            <a:off x="9521202" y="4597605"/>
            <a:ext cx="739786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AE11FD-CDB2-48AA-A599-23C57F9D3C68}"/>
              </a:ext>
            </a:extLst>
          </p:cNvPr>
          <p:cNvSpPr txBox="1"/>
          <p:nvPr/>
        </p:nvSpPr>
        <p:spPr>
          <a:xfrm>
            <a:off x="7581398" y="5712967"/>
            <a:ext cx="1939804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Jesus’ word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D48EE3-52F1-43DB-BCE1-91D19F6C6ED2}"/>
              </a:ext>
            </a:extLst>
          </p:cNvPr>
          <p:cNvSpPr txBox="1"/>
          <p:nvPr/>
        </p:nvSpPr>
        <p:spPr>
          <a:xfrm>
            <a:off x="7614369" y="1543610"/>
            <a:ext cx="2656194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having authority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7B60F0-9379-424B-B62F-A8A08C01EA4D}"/>
              </a:ext>
            </a:extLst>
          </p:cNvPr>
          <p:cNvSpPr txBox="1"/>
          <p:nvPr/>
        </p:nvSpPr>
        <p:spPr>
          <a:xfrm>
            <a:off x="8340050" y="4084757"/>
            <a:ext cx="180041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destroyed</a:t>
            </a:r>
          </a:p>
        </p:txBody>
      </p:sp>
    </p:spTree>
    <p:extLst>
      <p:ext uri="{BB962C8B-B14F-4D97-AF65-F5344CB8AC3E}">
        <p14:creationId xmlns:p14="http://schemas.microsoft.com/office/powerpoint/2010/main" val="9900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CEEB591-009C-44C4-BC27-53D4A0F91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4928F7-DFA7-429E-BE76-8071A6692CF6}"/>
              </a:ext>
            </a:extLst>
          </p:cNvPr>
          <p:cNvSpPr txBox="1"/>
          <p:nvPr/>
        </p:nvSpPr>
        <p:spPr>
          <a:xfrm>
            <a:off x="9130468" y="827646"/>
            <a:ext cx="1165324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Jesus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6A9F38-7F5C-4133-AFCE-85544B1574CB}"/>
              </a:ext>
            </a:extLst>
          </p:cNvPr>
          <p:cNvSpPr txBox="1"/>
          <p:nvPr/>
        </p:nvSpPr>
        <p:spPr>
          <a:xfrm>
            <a:off x="9133398" y="1050384"/>
            <a:ext cx="1165324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Christ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67CA2-8970-465F-92C7-835BC01025E6}"/>
              </a:ext>
            </a:extLst>
          </p:cNvPr>
          <p:cNvSpPr txBox="1"/>
          <p:nvPr/>
        </p:nvSpPr>
        <p:spPr>
          <a:xfrm>
            <a:off x="6400354" y="2843023"/>
            <a:ext cx="747460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1F82FC-4A32-4F42-B5A1-A160A7CB02A4}"/>
              </a:ext>
            </a:extLst>
          </p:cNvPr>
          <p:cNvSpPr txBox="1"/>
          <p:nvPr/>
        </p:nvSpPr>
        <p:spPr>
          <a:xfrm>
            <a:off x="6398644" y="5245468"/>
            <a:ext cx="747460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0584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9717D14-1145-4D59-AF83-27091CF1A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46610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4587C96-5B67-4398-88D3-F731E29FF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  <a:effectLst>
            <a:outerShdw blurRad="127000" dist="25400" dir="8100000" algn="ctr" rotWithShape="0">
              <a:schemeClr val="tx1"/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4F9D89-79F6-4721-8ED6-AD7F5A620E04}"/>
              </a:ext>
            </a:extLst>
          </p:cNvPr>
          <p:cNvSpPr txBox="1"/>
          <p:nvPr/>
        </p:nvSpPr>
        <p:spPr>
          <a:xfrm>
            <a:off x="7653359" y="1126584"/>
            <a:ext cx="2880170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Complete,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FC7158-DC3B-49B0-918B-3438CC2D3EE7}"/>
              </a:ext>
            </a:extLst>
          </p:cNvPr>
          <p:cNvSpPr txBox="1"/>
          <p:nvPr/>
        </p:nvSpPr>
        <p:spPr>
          <a:xfrm>
            <a:off x="7656288" y="1349321"/>
            <a:ext cx="2880170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thoroughly equipped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E8AF07-A51A-4640-A58A-0735FF0A7D1C}"/>
              </a:ext>
            </a:extLst>
          </p:cNvPr>
          <p:cNvSpPr txBox="1"/>
          <p:nvPr/>
        </p:nvSpPr>
        <p:spPr>
          <a:xfrm>
            <a:off x="9341482" y="2419055"/>
            <a:ext cx="620203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86399A-D7DD-4C4E-B088-5144EDC68C22}"/>
              </a:ext>
            </a:extLst>
          </p:cNvPr>
          <p:cNvSpPr txBox="1"/>
          <p:nvPr/>
        </p:nvSpPr>
        <p:spPr>
          <a:xfrm>
            <a:off x="8101766" y="3532206"/>
            <a:ext cx="66416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CDFD73-EB5F-4615-A02E-44F91BF4B7A8}"/>
              </a:ext>
            </a:extLst>
          </p:cNvPr>
          <p:cNvSpPr txBox="1"/>
          <p:nvPr/>
        </p:nvSpPr>
        <p:spPr>
          <a:xfrm>
            <a:off x="7121948" y="5186440"/>
            <a:ext cx="664165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96884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2154</TotalTime>
  <Words>429</Words>
  <Application>Microsoft Office PowerPoint</Application>
  <PresentationFormat>Widescreen</PresentationFormat>
  <Paragraphs>222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Segoe Print</vt:lpstr>
      <vt:lpstr>Office Theme</vt:lpstr>
      <vt:lpstr>1_Office Theme</vt:lpstr>
      <vt:lpstr>2_Office Theme</vt:lpstr>
      <vt:lpstr>3_Office Theme</vt:lpstr>
      <vt:lpstr>PowerPoint Presentation</vt:lpstr>
      <vt:lpstr>“Let’s Go Back to the Bible” by David Sproule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“Let’s Go Back to the Bible” by David Sproule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“Let’s Go Back to the Bible” by David Sproule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“Let’s Go Back to the Bible” by David Sproule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7</cp:revision>
  <dcterms:created xsi:type="dcterms:W3CDTF">2018-03-21T00:45:04Z</dcterms:created>
  <dcterms:modified xsi:type="dcterms:W3CDTF">2024-05-08T22:57:42Z</dcterms:modified>
</cp:coreProperties>
</file>