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454" r:id="rId3"/>
    <p:sldId id="273" r:id="rId4"/>
    <p:sldId id="457" r:id="rId5"/>
    <p:sldId id="458" r:id="rId6"/>
    <p:sldId id="469" r:id="rId7"/>
    <p:sldId id="459" r:id="rId8"/>
    <p:sldId id="470" r:id="rId9"/>
    <p:sldId id="471" r:id="rId10"/>
    <p:sldId id="472" r:id="rId11"/>
    <p:sldId id="467" r:id="rId12"/>
    <p:sldId id="473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3A424-B30D-46A0-B1CC-E2C9F012840A}" v="1" dt="2024-05-12T02:16:20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7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850" y="21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Judges</a:t>
            </a:r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April-May 2024</a:t>
            </a:r>
          </a:p>
          <a:p>
            <a:pPr algn="ctr"/>
            <a:endParaRPr lang="en-US" sz="6000" b="1" dirty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Ehud—The Lefthanded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Shamgar—The Judge who killed 600 Philistines with an ox goad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Deborah—The Woman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Gideon—The Judge with an army of 300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Abimelech—The Judge who tried to be a king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5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Ehud—The Lefthanded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Shamgar—the Judge who killed 600 Philistines with an ox goad 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Deborah—The Woman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Gideon—The Judge with an army of 300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Abimelech—The Judge who tried to become a king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Jair—Two “Insignificant” Judges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Jephthah—The Judge who made a foolish promise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Abdon—Three “Insignificant” Judges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Samson—The strong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Samuel—The old Judge AND the last Judge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94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Ehud—The Left-handed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67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Repentance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9230" y="3176954"/>
            <a:ext cx="322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Deliverer/Judge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41682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8665278" y="1110342"/>
            <a:ext cx="3333071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Gideon, 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Jair, 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Samson, 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  <p:pic>
        <p:nvPicPr>
          <p:cNvPr id="2" name="Picture 1" descr="A map of israel with different colored areas&#10;&#10;Description automatically generated">
            <a:extLst>
              <a:ext uri="{FF2B5EF4-FFF2-40B4-BE49-F238E27FC236}">
                <a16:creationId xmlns:a16="http://schemas.microsoft.com/office/drawing/2014/main" id="{F2D7FFE3-AB2C-9EDC-61A4-1212608D8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41" y="-1717341"/>
            <a:ext cx="8491468" cy="111577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9B113E-7D0C-23E2-4649-EA572990BD89}"/>
              </a:ext>
            </a:extLst>
          </p:cNvPr>
          <p:cNvSpPr txBox="1"/>
          <p:nvPr/>
        </p:nvSpPr>
        <p:spPr>
          <a:xfrm>
            <a:off x="4374071" y="348532"/>
            <a:ext cx="626040" cy="2154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Shamgar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388177" y="255319"/>
            <a:ext cx="11497357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4000" b="1" dirty="0"/>
              <a:t>Draw a Line Matching Judges to Their Description</a:t>
            </a:r>
          </a:p>
          <a:p>
            <a:pPr marL="339725" indent="-33972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87F94F-3C07-3598-41F6-DE0DFF2D19BA}"/>
              </a:ext>
            </a:extLst>
          </p:cNvPr>
          <p:cNvSpPr txBox="1"/>
          <p:nvPr/>
        </p:nvSpPr>
        <p:spPr>
          <a:xfrm>
            <a:off x="4726382" y="938145"/>
            <a:ext cx="7552706" cy="5881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US" sz="2600" b="1" dirty="0"/>
              <a:t>The Last Judge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Woman Judge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Strong Judge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Left-Handed Judge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Judge Who Tried to Be a King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Judge Who Made a Foolish Vow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Judge Who Killed 600 Philistine With a Goad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Old Judge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Three “Insignificant” Judges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Judge With an Army of 300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Two “Insignificant” Judges</a:t>
            </a:r>
          </a:p>
          <a:p>
            <a:pPr>
              <a:spcAft>
                <a:spcPts val="700"/>
              </a:spcAft>
            </a:pPr>
            <a:r>
              <a:rPr lang="en-US" sz="2600" b="1" dirty="0"/>
              <a:t>The First Judge—Caleb’s son-in-law</a:t>
            </a:r>
          </a:p>
        </p:txBody>
      </p:sp>
    </p:spTree>
    <p:extLst>
      <p:ext uri="{BB962C8B-B14F-4D97-AF65-F5344CB8AC3E}">
        <p14:creationId xmlns:p14="http://schemas.microsoft.com/office/powerpoint/2010/main" val="41855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15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Ehud—The Left-handed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7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Ehud—The Lefthanded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Shamgar—The Judge who killed 600 Philistines with an ox goad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4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Ehud—The Lefthanded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Shamgar—killed 600 Philistines with an ox goad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Deborah—The Woman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9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Ehud—The Lefthanded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Shamgar—The Judge who killed 600 Philistines with an ox goad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Deborah—The Woman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Gideon—The Judge with an army of 300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92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</TotalTime>
  <Words>480</Words>
  <Application>Microsoft Office PowerPoint</Application>
  <PresentationFormat>Widescreen</PresentationFormat>
  <Paragraphs>133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Dan Jenkins</cp:lastModifiedBy>
  <cp:revision>52</cp:revision>
  <cp:lastPrinted>2016-07-03T11:05:25Z</cp:lastPrinted>
  <dcterms:created xsi:type="dcterms:W3CDTF">2016-07-01T19:55:39Z</dcterms:created>
  <dcterms:modified xsi:type="dcterms:W3CDTF">2024-05-12T12:10:26Z</dcterms:modified>
</cp:coreProperties>
</file>