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1944" r:id="rId3"/>
    <p:sldId id="1954" r:id="rId4"/>
    <p:sldId id="1955" r:id="rId5"/>
    <p:sldId id="1957" r:id="rId6"/>
    <p:sldId id="1958" r:id="rId7"/>
    <p:sldId id="1809" r:id="rId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Jenkins" initials="DJ" lastIdx="1" clrIdx="0">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94660"/>
  </p:normalViewPr>
  <p:slideViewPr>
    <p:cSldViewPr snapToGrid="0">
      <p:cViewPr varScale="1">
        <p:scale>
          <a:sx n="105" d="100"/>
          <a:sy n="105" d="100"/>
        </p:scale>
        <p:origin x="618" y="96"/>
      </p:cViewPr>
      <p:guideLst>
        <p:guide orient="horz" pos="2184"/>
        <p:guide pos="3864"/>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206829" y="337457"/>
            <a:ext cx="11750448" cy="210849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tabLst>
                <a:tab pos="3032125" algn="l"/>
              </a:tabLst>
            </a:pPr>
            <a:r>
              <a:rPr lang="en-US" sz="6000" b="1" dirty="0"/>
              <a:t>God’s Blessings &amp; </a:t>
            </a:r>
            <a:r>
              <a:rPr lang="en-US" sz="6000" b="1" dirty="0" err="1"/>
              <a:t>Cursings</a:t>
            </a:r>
            <a:br>
              <a:rPr lang="en-US" sz="6000" b="1" dirty="0"/>
            </a:br>
            <a:r>
              <a:rPr lang="en-US" sz="6000" b="1" dirty="0"/>
              <a:t>and You</a:t>
            </a:r>
            <a:endParaRPr sz="6000" dirty="0"/>
          </a:p>
        </p:txBody>
      </p:sp>
      <p:sp>
        <p:nvSpPr>
          <p:cNvPr id="81" name="Google Shape;81;p13"/>
          <p:cNvSpPr txBox="1">
            <a:spLocks noGrp="1"/>
          </p:cNvSpPr>
          <p:nvPr>
            <p:ph type="subTitle" idx="1"/>
          </p:nvPr>
        </p:nvSpPr>
        <p:spPr>
          <a:xfrm>
            <a:off x="7065819" y="6104986"/>
            <a:ext cx="4891458" cy="744305"/>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000"/>
              <a:buNone/>
            </a:pPr>
            <a:r>
              <a:rPr lang="en-US" sz="3600" dirty="0"/>
              <a:t>Deut. 28:1-6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Text—Deut. 28:1-6</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67874"/>
            <a:ext cx="10872438" cy="4698989"/>
          </a:xfrm>
        </p:spPr>
        <p:txBody>
          <a:bodyPr/>
          <a:lstStyle/>
          <a:p>
            <a:pPr marL="50800" indent="0" algn="just">
              <a:buNone/>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"Now it shall come to pass,</a:t>
            </a:r>
            <a:r>
              <a:rPr lang="en-US" sz="2400" dirty="0">
                <a:solidFill>
                  <a:srgbClr val="FFFF00"/>
                </a:solidFill>
                <a:latin typeface="Calibri" panose="020F0502020204030204" pitchFamily="34" charset="0"/>
                <a:ea typeface="Calibri" panose="020F0502020204030204" pitchFamily="34" charset="0"/>
                <a:cs typeface="Calibri" panose="020F0502020204030204" pitchFamily="34" charset="0"/>
              </a:rPr>
              <a:t> if you diligently obey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 voice of the LORD your God, to observe carefully all His commandments which I command you today, that the LORD your God will set you high above all nations of the earth. </a:t>
            </a:r>
          </a:p>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And </a:t>
            </a:r>
            <a:r>
              <a:rPr lang="en-US" sz="240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all these blessings shall come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upon you and overtake you, because you obey the voice of the LORD your God: </a:t>
            </a:r>
          </a:p>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3  "Blessed shall you be in the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city</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blessed shall you be in the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country</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  "Blessed shall be the fruit of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body</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 produce of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ground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the increase of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herds</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 increase of your cattle and the offspring of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flocks. </a:t>
            </a:r>
          </a:p>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  "Blessed shall be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basket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kneading bowl. </a:t>
            </a:r>
            <a:endPar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  "Blessed shall you be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when you come in</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blessed shall you be </a:t>
            </a:r>
            <a:r>
              <a:rPr lang="en-US"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when you go out. </a:t>
            </a:r>
            <a:endPar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924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Deut. 28:7-11</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67874"/>
            <a:ext cx="10872438" cy="4698989"/>
          </a:xfrm>
        </p:spPr>
        <p:txBody>
          <a:bodyPr/>
          <a:lstStyle/>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7  "The LORD will cause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enemies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who rise against you to be defeated before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face</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they shall come out against you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one way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flee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before you seven ways.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8  "The LORD will command the blessing on you in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storehouses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in all to which you set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hand</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He will bless you in the land which the LORD your God is giving you.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9  "The LORD will establish you as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 holy people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to Himself, just as He has sworn to you, if you keep the commandments of the LORD your God and walk in His ways.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10  Then all peoples of the earth shall see that you are called by the name of the LORD, and they shall be afraid of you.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11  And the LORD will grant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 plenty of goods</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in the fruit of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body</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in the increase of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livestock</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in the produce of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ground,</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in the land of which the LORD swore to your fathers to give you.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 LORD will open to you His good treasure, the heavens, to give the rain to your land in its season, and to bless all the work of your hand. You shall lend to many nations, but you shall not borrow. </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850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Deut. 28:12-14</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367874"/>
            <a:ext cx="10872438" cy="4698989"/>
          </a:xfrm>
        </p:spPr>
        <p:txBody>
          <a:bodyPr/>
          <a:lstStyle/>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12  The LORD will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open to you His good treasure</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 heavens, to give the rain to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land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in its season, and to bless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all the work of your hand</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 shall lend </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to many nations, but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 shall not borrow. </a:t>
            </a:r>
            <a:endPar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13  And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LORD will make you the head</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not the tail; you </a:t>
            </a: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shall be above only</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and not be beneath, </a:t>
            </a:r>
            <a:r>
              <a:rPr lang="en-US" sz="240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if</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you heed the commandments of the LORD your God, which I command you today, and are careful to observe them. </a:t>
            </a:r>
          </a:p>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14  So you </a:t>
            </a:r>
            <a:r>
              <a:rPr lang="en-US" sz="240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shall not turn aside from any of the words which I command you this day</a:t>
            </a: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to the right or the left, to go after other gods to serve them. </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522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979174" y="511572"/>
            <a:ext cx="8843614" cy="1016142"/>
          </a:xfrm>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Deut. 28:15-45</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546291"/>
            <a:ext cx="10872438" cy="4698989"/>
          </a:xfrm>
        </p:spPr>
        <p:txBody>
          <a:bodyPr/>
          <a:lstStyle/>
          <a:p>
            <a:pPr marL="50800" marR="0" indent="0" algn="just" rtl="0">
              <a:buNone/>
            </a:pPr>
            <a:r>
              <a:rPr lang="en-US" sz="24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15  "But it shall come to pass, </a:t>
            </a:r>
            <a:r>
              <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if you do not obey the voice of the LORD </a:t>
            </a:r>
            <a:r>
              <a:rPr lang="en-US" sz="24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your God, to observe carefully </a:t>
            </a:r>
            <a:r>
              <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all His commandments and His statutes </a:t>
            </a:r>
            <a:r>
              <a:rPr lang="en-US" sz="24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which I command you today, </a:t>
            </a:r>
            <a:endPar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50800" marR="0" indent="0" algn="just" rtl="0">
              <a:buNone/>
            </a:pPr>
            <a:endParaRPr lang="en-US"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buFont typeface="Arial" panose="020B0604020202020204" pitchFamily="34" charset="0"/>
              <a:buChar char="•"/>
            </a:pPr>
            <a:r>
              <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ALL the blessings will become </a:t>
            </a:r>
            <a:r>
              <a:rPr lang="en-US" i="0" u="none" strike="noStrike" baseline="0" dirty="0" err="1">
                <a:solidFill>
                  <a:schemeClr val="bg1"/>
                </a:solidFill>
                <a:latin typeface="Calibri" panose="020F0502020204030204" pitchFamily="34" charset="0"/>
                <a:ea typeface="Calibri" panose="020F0502020204030204" pitchFamily="34" charset="0"/>
                <a:cs typeface="Calibri" panose="020F0502020204030204" pitchFamily="34" charset="0"/>
              </a:rPr>
              <a:t>cursings</a:t>
            </a:r>
            <a:endPar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buFont typeface="Arial" panose="020B0604020202020204" pitchFamily="34" charset="0"/>
              <a:buChar char="•"/>
            </a:pPr>
            <a:r>
              <a:rPr lang="en-US"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Plus many other curses!!</a:t>
            </a:r>
          </a:p>
          <a:p>
            <a:pPr marR="0" algn="just" rtl="0">
              <a:buFont typeface="Arial" panose="020B0604020202020204" pitchFamily="34" charset="0"/>
              <a:buChar char="•"/>
            </a:pPr>
            <a:endParaRPr lang="en-US" sz="3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50800" marR="0" indent="0" algn="just" rtl="0">
              <a:buNone/>
            </a:pPr>
            <a:r>
              <a:rPr lang="en-US" sz="24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45  "Moreover all these curses shall come upon you and pursue and overtake you, until you are destroyed, </a:t>
            </a:r>
            <a:r>
              <a:rPr lang="en-US" sz="24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because you did not obey the voice of the LORD your God, to keep His commandments and His statutes which He commanded you.</a:t>
            </a:r>
            <a:endParaRPr lang="en-US" sz="4000"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3914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a:xfrm>
            <a:off x="2499672" y="511571"/>
            <a:ext cx="9655158" cy="1034719"/>
          </a:xfrm>
        </p:spPr>
        <p:txBody>
          <a:bodyPr/>
          <a:lstStyle/>
          <a:p>
            <a:pPr algn="ctr"/>
            <a:r>
              <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rPr>
              <a:t>Continuing Judgments—Deut. 28:46-68</a:t>
            </a:r>
            <a:endParaRPr lang="en-US" sz="3800"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546411" y="1245209"/>
            <a:ext cx="10872438" cy="4698989"/>
          </a:xfrm>
        </p:spPr>
        <p:txBody>
          <a:bodyPr/>
          <a:lstStyle/>
          <a:p>
            <a:pPr marL="50800" marR="0" indent="0" algn="just" rtl="0">
              <a:buNone/>
            </a:pPr>
            <a:r>
              <a:rPr lang="en-US" sz="220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46  And they shall be upon you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for a sign </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and a wonder, and on your descendants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forever. </a:t>
            </a:r>
            <a:r>
              <a:rPr lang="en-US" sz="220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t>
            </a:r>
            <a:endPar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marL="50800" marR="0" indent="0" algn="just" rtl="0">
              <a:buNone/>
            </a:pPr>
            <a:r>
              <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49  The LORD will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bring a nation against you from afar</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from the end of the earth, </a:t>
            </a:r>
            <a:r>
              <a:rPr lang="en-US" sz="2200" i="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as </a:t>
            </a:r>
            <a:r>
              <a:rPr lang="en-US" sz="2200" i="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swift</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as the eagle flies</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 nation whose language you will not understand, </a:t>
            </a:r>
          </a:p>
          <a:p>
            <a:pPr marL="50800" marR="0" indent="0" algn="just" rtl="0">
              <a:buNone/>
            </a:pP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53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You shall eat the fruit of your own body, </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the flesh of your sons and your daughters whom the LORD your God has given you, in the siege and desperate straits in which your enemy shall distress you.</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50800" marR="0" indent="0" algn="l" rtl="0">
              <a:buNone/>
            </a:pP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64  "Then the LORD will scatter you among all peoples, from one end of the earth to the other, and there you shall serve other gods, which neither you nor your fathers have known—wood and stone. </a:t>
            </a:r>
          </a:p>
          <a:p>
            <a:pPr marL="50800" marR="0" indent="0" algn="l" rtl="0">
              <a:buNone/>
            </a:pP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65  And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among those nations you shall find no rest, nor shall the sole of your foot have a resting place; </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but there the LORD will give you a trembling heart, failing eyes, and anguish of soul. </a:t>
            </a:r>
          </a:p>
          <a:p>
            <a:pPr marL="50800" marR="0" indent="0" algn="l" rtl="0">
              <a:buNone/>
            </a:pP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66  Your life shall hang in doubt before you; you </a:t>
            </a:r>
            <a:r>
              <a:rPr lang="en-US" sz="2200" i="0"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shall fear day and night, and have no assurance of life. </a:t>
            </a:r>
            <a:r>
              <a:rPr lang="en-US" sz="2200" i="0"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2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719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His Spiritual Blessing and You</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13665</TotalTime>
  <Words>978</Words>
  <Application>Microsoft Office PowerPoint</Application>
  <PresentationFormat>Widescreen</PresentationFormat>
  <Paragraphs>43</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God’s Blessings &amp; Cursings and You</vt:lpstr>
      <vt:lpstr>The Text—Deut. 28:1-6</vt:lpstr>
      <vt:lpstr>Deut. 28:7-11</vt:lpstr>
      <vt:lpstr>Deut. 28:12-14</vt:lpstr>
      <vt:lpstr>Deut. 28:15-45</vt:lpstr>
      <vt:lpstr>Continuing Judgments—Deut. 28:46-68</vt:lpstr>
      <vt:lpstr>His Spiritual Blessing and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182</cp:revision>
  <cp:lastPrinted>2024-05-26T21:20:35Z</cp:lastPrinted>
  <dcterms:modified xsi:type="dcterms:W3CDTF">2024-05-28T14:34:48Z</dcterms:modified>
</cp:coreProperties>
</file>