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BC04-D1C9-EEBC-3760-D991E999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5FA36-BA8B-61CC-FB51-2B25FE964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1AD04-BBD6-B93D-B7A9-997B4BDE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ED74-4F6F-9B30-758B-D64F8DF1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14EA9-6FFA-099F-83F2-47DAF8CC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een chalkboard with white text&#10;&#10;Description automatically generated">
            <a:extLst>
              <a:ext uri="{FF2B5EF4-FFF2-40B4-BE49-F238E27FC236}">
                <a16:creationId xmlns:a16="http://schemas.microsoft.com/office/drawing/2014/main" id="{A0C52320-227D-9BAE-28FB-435496BA5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2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EA62-5E2C-F436-DF0D-BA2BB208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359E3-7650-DCF4-447A-DB0E315D3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82E25-79E7-892D-8BE8-017686C9C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A8905-4772-D95E-E880-127342521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55E85-CD63-2D31-94CA-593989643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DB0DC-12FC-B65B-2204-46384864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A9F0F-3798-F8FF-41A7-BF99B7C3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6ACE5-B195-54A0-4B08-9B16E03E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EE35-BB5C-EB63-6A69-DAA92998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33FF3-9322-BC62-421E-4BD261DC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C930D-E09B-08EC-0C40-D6D5B01B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EC6AA-5A93-D1F0-95E0-A89A4A1C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01A65-AB11-D822-1E00-0861586B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23213-959B-BF90-BBCC-922DB193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27BF5-2014-AC29-DFD1-C4907A5C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7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AD80-9421-D832-76B3-2993D59D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2847-2BFD-D15C-ACCC-DF0BD7C2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22615-E409-4EDC-21DE-EB8F4E9C7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48AF2-C9D4-F5F0-C19A-A70F9953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E82D4-BC6D-FADA-1876-E3D2ACD7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261EA-7773-DA65-EEE0-AD9B976C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7000-556E-EA3C-EECA-923A3AB8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C3C46-3B5C-AD3D-321B-B36B7E1EC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AB6E2-C576-9C59-7BD3-4CFFC17A2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60D8F-C126-FEF9-7B83-F2374AA9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19B01-2A80-A0A0-D19B-A89634BF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887FB-1E97-41AF-E30F-56556DC8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54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3BAF-2D54-A9C3-8398-B6C418F5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ECD29-7A1F-057B-BCAD-535623FC7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EDF83-3DCF-17C1-0E94-DE6510D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FD75-820A-4B3E-3EF7-7FB390F0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C3BBE-57D8-5E21-CE69-22F13DC8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F9CFA-E3F5-06B7-AAAC-F1B25A70C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09A75-EE70-8A40-BD9A-65EDCB9E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BEACE-77DA-7C44-43E2-7F57C1F4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BF35-0CCB-192A-6CF8-B5A5C8A6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850AF-9150-60B0-904F-DCA07204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board with white text&#10;&#10;Description automatically generated">
            <a:extLst>
              <a:ext uri="{FF2B5EF4-FFF2-40B4-BE49-F238E27FC236}">
                <a16:creationId xmlns:a16="http://schemas.microsoft.com/office/drawing/2014/main" id="{4322F0BC-5C50-BC09-C207-53AB292B5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2248930"/>
            <a:ext cx="11980179" cy="460907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50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chalkboard with white text&#10;&#10;Description automatically generated">
            <a:extLst>
              <a:ext uri="{FF2B5EF4-FFF2-40B4-BE49-F238E27FC236}">
                <a16:creationId xmlns:a16="http://schemas.microsoft.com/office/drawing/2014/main" id="{37241505-21D5-9E9E-C3E0-FF97F437E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2248930"/>
            <a:ext cx="11980179" cy="460907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86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halkboard with white text&#10;&#10;Description automatically generated">
            <a:extLst>
              <a:ext uri="{FF2B5EF4-FFF2-40B4-BE49-F238E27FC236}">
                <a16:creationId xmlns:a16="http://schemas.microsoft.com/office/drawing/2014/main" id="{0A24021B-65F5-0F48-44C1-4FBC1E72E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2248930"/>
            <a:ext cx="11980179" cy="460907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4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chalkboard with white text&#10;&#10;Description automatically generated">
            <a:extLst>
              <a:ext uri="{FF2B5EF4-FFF2-40B4-BE49-F238E27FC236}">
                <a16:creationId xmlns:a16="http://schemas.microsoft.com/office/drawing/2014/main" id="{7B8F1739-C0FC-7351-45A6-6F68D4CF7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2248930"/>
            <a:ext cx="11980179" cy="460907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478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9E5FCFF-2CFB-457F-D80D-57CDE389A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75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halkboard with white text&#10;&#10;Description automatically generated">
            <a:extLst>
              <a:ext uri="{FF2B5EF4-FFF2-40B4-BE49-F238E27FC236}">
                <a16:creationId xmlns:a16="http://schemas.microsoft.com/office/drawing/2014/main" id="{BDD33A27-C4E4-3217-D297-2A8EA17AD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866900"/>
            <a:ext cx="11980179" cy="4991100"/>
          </a:xfrm>
        </p:spPr>
        <p:txBody>
          <a:bodyPr>
            <a:normAutofit/>
          </a:bodyPr>
          <a:lstStyle>
            <a:lvl1pPr marL="342900" indent="-342900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914400" indent="-4000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3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2849-2412-BAC8-C0F5-E120187F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0232C-9719-34AC-8039-1CBC4CAEC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5D411-43C4-F79A-55F1-21D8CF49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04E1D-207C-B1B4-40F7-91902A97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2BA24-7C71-3500-166B-E6A1D4DB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CE91-5A22-A993-2ADF-93114522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B36D-5949-CC21-09A8-81E2D221D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BE6DD-781A-9CEF-3B16-051D49A7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A800C-68F7-F5C6-4F3D-36105302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72B6-639C-6F01-137D-4CB4F2A3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223FC-D6B8-666E-491A-A4A81FBF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3947A-A25F-BDA6-6499-1AEF4270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C7144-B0D6-9DC0-6F70-22D52F938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E5576-FA44-8373-B6D6-E620FE6DE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02E3-C413-47CF-B488-21DFD344F62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35DB2-03C6-A1C2-6D81-1400E21AC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C3C0-C9BE-37B8-D447-D3FC9E5E9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9" r:id="rId4"/>
    <p:sldLayoutId id="2147483670" r:id="rId5"/>
    <p:sldLayoutId id="2147483665" r:id="rId6"/>
    <p:sldLayoutId id="2147483666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8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occupation is changeable</a:t>
            </a:r>
          </a:p>
          <a:p>
            <a:pPr lvl="1"/>
            <a:r>
              <a:rPr lang="en-US" sz="2600" dirty="0"/>
              <a:t>You can change your occupation, but that does not change your true identity</a:t>
            </a:r>
          </a:p>
          <a:p>
            <a:r>
              <a:rPr lang="en-US" dirty="0"/>
              <a:t>Your joints and organs are replaceable</a:t>
            </a:r>
          </a:p>
          <a:p>
            <a:pPr lvl="1"/>
            <a:r>
              <a:rPr lang="en-US" sz="2600" dirty="0"/>
              <a:t>You can change your body parts, but that does not change your true identity </a:t>
            </a:r>
          </a:p>
        </p:txBody>
      </p:sp>
    </p:spTree>
    <p:extLst>
      <p:ext uri="{BB962C8B-B14F-4D97-AF65-F5344CB8AC3E}">
        <p14:creationId xmlns:p14="http://schemas.microsoft.com/office/powerpoint/2010/main" val="1281515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Your humanity cannot be changed</a:t>
            </a:r>
          </a:p>
          <a:p>
            <a:pPr lvl="1"/>
            <a:r>
              <a:rPr lang="en-US" dirty="0"/>
              <a:t>After making the animals on Days 5-6, God made “mankind in His own image” (Gen. 1:26-27)</a:t>
            </a:r>
          </a:p>
          <a:p>
            <a:pPr lvl="1"/>
            <a:r>
              <a:rPr lang="en-US" dirty="0"/>
              <a:t>The word for “man” is put in contrast with “beast” over 40 times in the Old Testament </a:t>
            </a:r>
          </a:p>
          <a:p>
            <a:pPr lvl="1"/>
            <a:r>
              <a:rPr lang="en-US" dirty="0"/>
              <a:t>Those made by God in the image of God can never change their humanity unless they are God!</a:t>
            </a:r>
          </a:p>
          <a:p>
            <a:r>
              <a:rPr lang="en-US" dirty="0"/>
              <a:t>Your gender cannot be changed</a:t>
            </a:r>
          </a:p>
          <a:p>
            <a:pPr lvl="1"/>
            <a:r>
              <a:rPr lang="en-US" dirty="0"/>
              <a:t>“Male and female He created them” (Gen. 1:27) – created unique and distinct</a:t>
            </a:r>
          </a:p>
          <a:p>
            <a:pPr lvl="1"/>
            <a:r>
              <a:rPr lang="en-US" dirty="0"/>
              <a:t>God also made animals male and female (Gen. 6:19; 7:2, 3, 9, 16) – identifiable &amp; distinguishable </a:t>
            </a:r>
          </a:p>
          <a:p>
            <a:pPr lvl="1"/>
            <a:r>
              <a:rPr lang="en-US" dirty="0"/>
              <a:t>Jesus affirmed that the original distinction between male and female still existed/s (Mark 10:6)</a:t>
            </a:r>
          </a:p>
          <a:p>
            <a:pPr lvl="1"/>
            <a:r>
              <a:rPr lang="en-US" dirty="0"/>
              <a:t>Gender is not merely determined by anatomy, hormones and emotions/feelings</a:t>
            </a:r>
          </a:p>
          <a:p>
            <a:pPr lvl="1"/>
            <a:r>
              <a:rPr lang="en-US" dirty="0"/>
              <a:t>Gender is found and set at the cellular level (in the 30 trillion cells of your body)</a:t>
            </a:r>
          </a:p>
          <a:p>
            <a:pPr lvl="1"/>
            <a:r>
              <a:rPr lang="en-US" dirty="0"/>
              <a:t>Your biology is unchangeable! </a:t>
            </a:r>
          </a:p>
          <a:p>
            <a:pPr lvl="1"/>
            <a:r>
              <a:rPr lang="en-US" dirty="0"/>
              <a:t>Whether God made you male or female, that is not the sum of your identity</a:t>
            </a:r>
          </a:p>
        </p:txBody>
      </p:sp>
    </p:spTree>
    <p:extLst>
      <p:ext uri="{BB962C8B-B14F-4D97-AF65-F5344CB8AC3E}">
        <p14:creationId xmlns:p14="http://schemas.microsoft.com/office/powerpoint/2010/main" val="1124138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social status is inconsequential to your identity</a:t>
            </a:r>
          </a:p>
          <a:p>
            <a:pPr lvl="1"/>
            <a:r>
              <a:rPr lang="en-US" dirty="0"/>
              <a:t>It does not matter how much money you have (Luke 16:19-31; 18:18-23)</a:t>
            </a:r>
          </a:p>
          <a:p>
            <a:pPr lvl="1"/>
            <a:r>
              <a:rPr lang="en-US" dirty="0"/>
              <a:t>It does not matter where you are from (John 1:45-46)</a:t>
            </a:r>
          </a:p>
          <a:p>
            <a:pPr lvl="1"/>
            <a:r>
              <a:rPr lang="en-US" dirty="0"/>
              <a:t>It does not matter what neighborhood you live in (John 4:4-42)</a:t>
            </a:r>
          </a:p>
          <a:p>
            <a:pPr lvl="1"/>
            <a:r>
              <a:rPr lang="en-US" dirty="0"/>
              <a:t>It does not matter how prestigious/powerful you are (John 19:10-11)</a:t>
            </a:r>
          </a:p>
          <a:p>
            <a:r>
              <a:rPr lang="en-US" dirty="0"/>
              <a:t>Your skin color is inconsequential to your identity</a:t>
            </a:r>
          </a:p>
          <a:p>
            <a:pPr lvl="1"/>
            <a:r>
              <a:rPr lang="en-US" dirty="0"/>
              <a:t>There were Jews, Samaritans, Ethiopians, Gentiles, etc. in the early church</a:t>
            </a:r>
          </a:p>
          <a:p>
            <a:pPr lvl="2"/>
            <a:r>
              <a:rPr lang="en-US" sz="2400" dirty="0"/>
              <a:t>Yet ALL were Christians and ALL equal in Christ (Gal. 3:26-29)</a:t>
            </a:r>
          </a:p>
          <a:p>
            <a:pPr lvl="1"/>
            <a:r>
              <a:rPr lang="en-US" dirty="0"/>
              <a:t>Some people have more melanin pigment than others – so what?</a:t>
            </a:r>
          </a:p>
          <a:p>
            <a:pPr lvl="1"/>
            <a:r>
              <a:rPr lang="en-US" dirty="0"/>
              <a:t>Prejudice goes in two directions</a:t>
            </a:r>
          </a:p>
          <a:p>
            <a:pPr lvl="2"/>
            <a:r>
              <a:rPr lang="en-US" sz="2400" dirty="0"/>
              <a:t>The Greek word means “prejudicial partiality for the greater over the lesser”</a:t>
            </a:r>
          </a:p>
          <a:p>
            <a:pPr lvl="2"/>
            <a:r>
              <a:rPr lang="en-US" sz="2400" dirty="0"/>
              <a:t>Whether I’m “looking down” on others or “looking up” at self, God calls it “sin” (Jas. 2:9)</a:t>
            </a:r>
          </a:p>
          <a:p>
            <a:pPr lvl="1"/>
            <a:r>
              <a:rPr lang="en-US" dirty="0"/>
              <a:t>In the eyes of God, skin color is of ZERO consequence (Acts 10:34-35)</a:t>
            </a:r>
          </a:p>
        </p:txBody>
      </p:sp>
    </p:spTree>
    <p:extLst>
      <p:ext uri="{BB962C8B-B14F-4D97-AF65-F5344CB8AC3E}">
        <p14:creationId xmlns:p14="http://schemas.microsoft.com/office/powerpoint/2010/main" val="25887439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Neither your body nor anything related to your flesh is eternal </a:t>
            </a:r>
            <a:br>
              <a:rPr lang="en-US" dirty="0"/>
            </a:br>
            <a:r>
              <a:rPr lang="en-US" dirty="0"/>
              <a:t>(2 Cor. 4:16-18; 1 Cor. 15:50-54; 1 Pet. 1:24; Heb. 9:27)</a:t>
            </a:r>
          </a:p>
          <a:p>
            <a:r>
              <a:rPr lang="en-US" dirty="0"/>
              <a:t>Your soul is eternal (Matt. 10:28; 16:26), given to you by the eternal God (Psa. 90:2)</a:t>
            </a:r>
          </a:p>
          <a:p>
            <a:r>
              <a:rPr lang="en-US" dirty="0"/>
              <a:t>The identity that matters:</a:t>
            </a:r>
          </a:p>
          <a:p>
            <a:pPr lvl="1"/>
            <a:r>
              <a:rPr lang="en-US" sz="2500" dirty="0"/>
              <a:t>Been with Jesus (Acts 4:13)</a:t>
            </a:r>
          </a:p>
          <a:p>
            <a:pPr lvl="1"/>
            <a:r>
              <a:rPr lang="en-US" sz="2500" dirty="0"/>
              <a:t>Bought by Jesus (1 Cor. 6:19-20)</a:t>
            </a:r>
          </a:p>
          <a:p>
            <a:pPr lvl="1"/>
            <a:r>
              <a:rPr lang="en-US" sz="2500" dirty="0"/>
              <a:t>Belong to Jesus (Acts 27:23)</a:t>
            </a:r>
          </a:p>
          <a:p>
            <a:pPr lvl="1"/>
            <a:r>
              <a:rPr lang="en-US" sz="2500" dirty="0"/>
              <a:t>Bondservant of Jesus (Gal. 1:10)</a:t>
            </a:r>
          </a:p>
          <a:p>
            <a:pPr lvl="1"/>
            <a:r>
              <a:rPr lang="en-US" sz="2500" dirty="0"/>
              <a:t>Bound for Jesus (Phil. 1:23)</a:t>
            </a:r>
          </a:p>
          <a:p>
            <a:r>
              <a:rPr lang="en-US" dirty="0"/>
              <a:t>What matters is not only if you identify with Christ,</a:t>
            </a:r>
            <a:br>
              <a:rPr lang="en-US" dirty="0"/>
            </a:br>
            <a:r>
              <a:rPr lang="en-US" dirty="0"/>
              <a:t>	BUT does CHRIST identify with YOU (Heb. 2:11)?</a:t>
            </a:r>
          </a:p>
        </p:txBody>
      </p:sp>
    </p:spTree>
    <p:extLst>
      <p:ext uri="{BB962C8B-B14F-4D97-AF65-F5344CB8AC3E}">
        <p14:creationId xmlns:p14="http://schemas.microsoft.com/office/powerpoint/2010/main" val="1787579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43100"/>
            <a:ext cx="10029825" cy="4791075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00000"/>
              </a:lnSpc>
            </a:pPr>
            <a:r>
              <a:rPr lang="en-US" sz="3200" dirty="0"/>
              <a:t>Believe Jesus is God’s Son – Galatians 3:26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Repent of your sins and turn to God – Acts 17:30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Confess your faith in Jesus Christ – 1 Timothy 6:12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Be immersed into Christ – Galatians 3:27</a:t>
            </a:r>
          </a:p>
          <a:p>
            <a:pPr marL="801688" lvl="1" indent="-342900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801688" lvl="1" indent="-342900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01688" lvl="1" indent="-342900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Walk with Him faithfully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3369321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594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2022-05-02T02:17:23Z</dcterms:created>
  <dcterms:modified xsi:type="dcterms:W3CDTF">2024-05-26T12:33:51Z</dcterms:modified>
</cp:coreProperties>
</file>