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B9688-923B-B451-F0B5-A3E3E43F0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73759-ACFF-4EBB-04CB-C339F74A9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7026D-6D1B-833B-E664-31524C60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07E3-D0B9-47D8-8EC6-3DAA39FEB74C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63C-6612-5704-3C68-824BE30D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97CE3-185E-DC38-84C5-C417BDE8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E072-6E6C-4034-897D-47D8EB5A2A4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oup of people holding gears&#10;&#10;Description automatically generated">
            <a:extLst>
              <a:ext uri="{FF2B5EF4-FFF2-40B4-BE49-F238E27FC236}">
                <a16:creationId xmlns:a16="http://schemas.microsoft.com/office/drawing/2014/main" id="{5F4E2759-23DE-864A-1C20-6973F1CE6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8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4F1C9-A3E1-322A-7A9D-47A8469DF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D21C0-C142-AA8B-CF61-EF6AD5DDD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DA0FC-BF7B-62D7-16CB-F4232148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07E3-D0B9-47D8-8EC6-3DAA39FEB74C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04DE6-DCCA-476A-1CB3-6EFF4A42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240D9-800E-71BE-66D0-BD013618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E072-6E6C-4034-897D-47D8EB5A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6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62E8C6-67EB-8704-AC87-57961CAFA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D94CD-F9D2-8223-61AC-3A633D356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1086B-3FE7-DC69-B7CF-C3EDA594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07E3-D0B9-47D8-8EC6-3DAA39FEB74C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96A7B-DD31-7359-E3A7-3F48C6E8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1DB2A-B481-8A85-242D-197876E0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E072-6E6C-4034-897D-47D8EB5A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7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hite surface&#10;&#10;Description automatically generated">
            <a:extLst>
              <a:ext uri="{FF2B5EF4-FFF2-40B4-BE49-F238E27FC236}">
                <a16:creationId xmlns:a16="http://schemas.microsoft.com/office/drawing/2014/main" id="{FBE0C1DF-1E93-A6E6-5A8F-A2C99099B3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5C553-323D-7789-0804-3F5531E33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267680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041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4B70-9828-C4FE-5ABD-D18372CB2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1AAAB-74CD-25D4-639B-5F927F6EE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5F351-5BFB-AE7B-B5F2-4F69CDA7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07E3-D0B9-47D8-8EC6-3DAA39FEB74C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13CEB-D842-99D2-8AF2-C94B56C9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D00BF-DAD0-1D4A-D018-C8BA979F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E072-6E6C-4034-897D-47D8EB5A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1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E8CBC-B07C-8E18-36A3-A8C110EEA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C95F9-B88D-AE93-6CFD-F9B62B689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97183-AF01-5F8A-B7B9-8028F6CAD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047B3-CB62-8EFD-2159-1548BA1E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07E3-D0B9-47D8-8EC6-3DAA39FEB74C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B8763-9FDB-58F4-934A-1FAF6FD6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F26FC-8DD7-2C64-7B12-B803C4D0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E072-6E6C-4034-897D-47D8EB5A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7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2EC1-9BA8-7BFF-A4B5-80D9B22E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BC467-E253-F8F1-0B0A-3E7138B4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DE29E-0B06-E3AD-D0A8-9FAB7CB7A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9A821-C925-D5CB-C036-F8DB7F493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A20D9-A39F-DD9F-A9CA-5BCFC0BAA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3016D-7D01-6E05-5226-DF16DE50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07E3-D0B9-47D8-8EC6-3DAA39FEB74C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D804A-17B9-B442-A588-2CF6BCAC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6F07AA-D222-CBEE-5290-7851121E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E072-6E6C-4034-897D-47D8EB5A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DCF2B-1347-B278-D378-1385744C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850C7-7195-25F9-708C-2B54CC2B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07E3-D0B9-47D8-8EC6-3DAA39FEB74C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D6430-A569-0C3B-B00B-49E61AFF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2580C-42CB-A9FA-DF6A-70C83DFF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E072-6E6C-4034-897D-47D8EB5A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9999D-6BE5-2D02-0D5C-FC25A1E09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07E3-D0B9-47D8-8EC6-3DAA39FEB74C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D2D49-00B9-54AF-E903-3B484B1B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A01E0-E0A5-BB6D-E54D-65A2C585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E072-6E6C-4034-897D-47D8EB5A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3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1998-3604-1CBC-6755-FF7DD7E0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C1686-2888-608F-614C-5FC261AB9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4FFB2-77CA-B7D3-CC74-AA6F3B6F0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5B31D-FD9C-C060-106D-FE733F77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07E3-D0B9-47D8-8EC6-3DAA39FEB74C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2854A-F97C-9E74-5C8A-4E67E738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2581E-5A14-9DEF-C4BD-099CE0EB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E072-6E6C-4034-897D-47D8EB5A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8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3EDE-D375-23AE-1A33-FBA27C56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84CF5A-210E-3A3C-41B2-8259F0960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D8041-4529-5382-E699-91098DCFC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42771-2FD2-A026-7FA2-280EA98E1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07E3-D0B9-47D8-8EC6-3DAA39FEB74C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97498-BB00-074C-16C8-EB786DE0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774D-F366-1893-AF72-F7B713E0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E072-6E6C-4034-897D-47D8EB5A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62C11D-9B99-44CA-512F-F6B94302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DE72C-3B48-DEE1-EA96-183735420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9C9FF-6CB7-F51E-4186-09F816E5E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07E3-D0B9-47D8-8EC6-3DAA39FEB74C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912FF-0625-0284-230E-AAC7166B9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B5F58-E957-0127-5AD8-FB4B415F7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0E072-6E6C-4034-897D-47D8EB5A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9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4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DD8D22-7DC3-5DA8-C00D-8BCB6780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72529"/>
            <a:ext cx="11353800" cy="5277063"/>
          </a:xfrm>
        </p:spPr>
        <p:txBody>
          <a:bodyPr>
            <a:normAutofit/>
          </a:bodyPr>
          <a:lstStyle/>
          <a:p>
            <a:pPr marL="339725" indent="-339725">
              <a:lnSpc>
                <a:spcPct val="100000"/>
              </a:lnSpc>
            </a:pPr>
            <a:r>
              <a:rPr lang="en-US" sz="3200" dirty="0"/>
              <a:t>Believe Jesus is the Son of God – Mark 16:16</a:t>
            </a:r>
          </a:p>
          <a:p>
            <a:pPr marL="339725" indent="-339725">
              <a:lnSpc>
                <a:spcPct val="100000"/>
              </a:lnSpc>
            </a:pPr>
            <a:r>
              <a:rPr lang="en-US" sz="3200" dirty="0"/>
              <a:t>Repent of your sins and turn toward God – Acts 17:30</a:t>
            </a:r>
          </a:p>
          <a:p>
            <a:pPr marL="339725" indent="-339725">
              <a:lnSpc>
                <a:spcPct val="100000"/>
              </a:lnSpc>
            </a:pPr>
            <a:r>
              <a:rPr lang="en-US" sz="3200" dirty="0"/>
              <a:t>Confess your faith in Jesus Christ – Romans 10:9</a:t>
            </a:r>
          </a:p>
          <a:p>
            <a:pPr marL="339725" indent="-339725">
              <a:lnSpc>
                <a:spcPct val="100000"/>
              </a:lnSpc>
            </a:pPr>
            <a:r>
              <a:rPr lang="en-US" sz="3200" dirty="0"/>
              <a:t>Be baptized into Christ – Romans 6:3</a:t>
            </a:r>
          </a:p>
          <a:p>
            <a:pPr marL="801688" lvl="1" indent="-339725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marL="801688" lvl="1" indent="-339725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marL="801688" lvl="1" indent="-339725">
              <a:lnSpc>
                <a:spcPct val="100000"/>
              </a:lnSpc>
            </a:pPr>
            <a:r>
              <a:rPr lang="en-US" sz="2800" dirty="0"/>
              <a:t>God will register you in heaven – Hebrews 12:23</a:t>
            </a:r>
          </a:p>
          <a:p>
            <a:pPr marL="339725" indent="-339725">
              <a:lnSpc>
                <a:spcPct val="100000"/>
              </a:lnSpc>
            </a:pPr>
            <a:r>
              <a:rPr lang="en-US" sz="3200" dirty="0"/>
              <a:t>Serve the Lord faithfully – Matthew 25:34</a:t>
            </a:r>
          </a:p>
        </p:txBody>
      </p: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B0EB351-5FCC-36E1-F9E6-157A9180F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" r="14327" b="80896"/>
          <a:stretch/>
        </p:blipFill>
        <p:spPr>
          <a:xfrm>
            <a:off x="504" y="280039"/>
            <a:ext cx="10444395" cy="103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03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DD8D22-7DC3-5DA8-C00D-8BCB6780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05" y="1013790"/>
            <a:ext cx="10560995" cy="2676801"/>
          </a:xfrm>
        </p:spPr>
        <p:txBody>
          <a:bodyPr>
            <a:normAutofit/>
          </a:bodyPr>
          <a:lstStyle/>
          <a:p>
            <a:r>
              <a:rPr lang="en-US" dirty="0"/>
              <a:t>Greek </a:t>
            </a:r>
            <a:r>
              <a:rPr lang="en-US" i="1" dirty="0"/>
              <a:t>“</a:t>
            </a:r>
            <a:r>
              <a:rPr lang="en-US" i="1" dirty="0" err="1"/>
              <a:t>diakonos</a:t>
            </a:r>
            <a:r>
              <a:rPr lang="en-US" i="1" dirty="0"/>
              <a:t>” </a:t>
            </a:r>
            <a:r>
              <a:rPr lang="en-US" dirty="0"/>
              <a:t>= primarily a “servant, one who helps, </a:t>
            </a:r>
            <a:br>
              <a:rPr lang="en-US" dirty="0"/>
            </a:br>
            <a:r>
              <a:rPr lang="en-US" dirty="0"/>
              <a:t>waits on someone”</a:t>
            </a:r>
          </a:p>
          <a:p>
            <a:pPr lvl="1"/>
            <a:r>
              <a:rPr lang="en-US" dirty="0"/>
              <a:t>It can refer to special servants called “deacons” (1 Tim. 3:8, 12; Phil. 1:1)</a:t>
            </a:r>
          </a:p>
          <a:p>
            <a:pPr lvl="1"/>
            <a:r>
              <a:rPr lang="en-US" dirty="0"/>
              <a:t>It can refer to preachers of the gospel (Rom. 15:16; Col. 1:23; 1 Tim. 4:6) </a:t>
            </a:r>
          </a:p>
          <a:p>
            <a:r>
              <a:rPr lang="en-US" dirty="0"/>
              <a:t>It often refers to a Christian as a “servant” or “minister” </a:t>
            </a:r>
            <a:br>
              <a:rPr lang="en-US" dirty="0"/>
            </a:br>
            <a:r>
              <a:rPr lang="en-US" dirty="0"/>
              <a:t>(Mark 9:35; 10:43; Rom. 15:25; Phile. 13)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0086A4-A4EC-7AA1-6CA8-C2CB73EDB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62" b="14779"/>
          <a:stretch/>
        </p:blipFill>
        <p:spPr>
          <a:xfrm>
            <a:off x="504" y="284"/>
            <a:ext cx="1053044" cy="5843926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4243183-7ACB-FD2A-7626-6F74114923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4054" r="13747" b="86525"/>
          <a:stretch/>
        </p:blipFill>
        <p:spPr>
          <a:xfrm>
            <a:off x="837695" y="278296"/>
            <a:ext cx="9677906" cy="6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DD8D22-7DC3-5DA8-C00D-8BCB6780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05" y="1743362"/>
            <a:ext cx="11122970" cy="2676801"/>
          </a:xfrm>
        </p:spPr>
        <p:txBody>
          <a:bodyPr/>
          <a:lstStyle/>
          <a:p>
            <a:r>
              <a:rPr lang="en-US" dirty="0"/>
              <a:t>The “work” of serving my brethren is part of the “good works” </a:t>
            </a:r>
            <a:br>
              <a:rPr lang="en-US" dirty="0"/>
            </a:br>
            <a:r>
              <a:rPr lang="en-US" dirty="0"/>
              <a:t>for which we exist in Christ (Eph. 2:10)</a:t>
            </a:r>
          </a:p>
          <a:p>
            <a:r>
              <a:rPr lang="en-US" dirty="0"/>
              <a:t>If I am not “ministering,” I am useless to God and His purpose for me (Matt. 25:26; 1 Pet. 4:10)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0086A4-A4EC-7AA1-6CA8-C2CB73EDB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62" b="14779"/>
          <a:stretch/>
        </p:blipFill>
        <p:spPr>
          <a:xfrm>
            <a:off x="504" y="284"/>
            <a:ext cx="1053044" cy="5843926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4243183-7ACB-FD2A-7626-6F74114923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4054" r="13747" b="86525"/>
          <a:stretch/>
        </p:blipFill>
        <p:spPr>
          <a:xfrm>
            <a:off x="837695" y="278296"/>
            <a:ext cx="9677906" cy="646044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B693D79-0484-3A40-536A-571C8028B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14779" r="29067" b="75800"/>
          <a:stretch/>
        </p:blipFill>
        <p:spPr>
          <a:xfrm>
            <a:off x="632298" y="1013790"/>
            <a:ext cx="8015591" cy="6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40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DD8D22-7DC3-5DA8-C00D-8BCB6780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05" y="2434027"/>
            <a:ext cx="10913420" cy="2676801"/>
          </a:xfrm>
        </p:spPr>
        <p:txBody>
          <a:bodyPr/>
          <a:lstStyle/>
          <a:p>
            <a:r>
              <a:rPr lang="en-US" dirty="0"/>
              <a:t>Biblical love for one another is moving “in deed and in truth” </a:t>
            </a:r>
            <a:br>
              <a:rPr lang="en-US" dirty="0"/>
            </a:br>
            <a:r>
              <a:rPr lang="en-US" dirty="0"/>
              <a:t>(1 John 3:18)</a:t>
            </a:r>
          </a:p>
          <a:p>
            <a:r>
              <a:rPr lang="en-US" dirty="0"/>
              <a:t>“Love toward His name” moves us to “serve one another in love” </a:t>
            </a:r>
            <a:br>
              <a:rPr lang="en-US" dirty="0"/>
            </a:br>
            <a:r>
              <a:rPr lang="en-US" dirty="0"/>
              <a:t>(Gal. 5:13)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0086A4-A4EC-7AA1-6CA8-C2CB73EDB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62" b="14779"/>
          <a:stretch/>
        </p:blipFill>
        <p:spPr>
          <a:xfrm>
            <a:off x="504" y="284"/>
            <a:ext cx="1053044" cy="5843926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4243183-7ACB-FD2A-7626-6F74114923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4054" r="13747" b="86525"/>
          <a:stretch/>
        </p:blipFill>
        <p:spPr>
          <a:xfrm>
            <a:off x="837695" y="278296"/>
            <a:ext cx="9677906" cy="646044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B693D79-0484-3A40-536A-571C8028B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14779" r="29067" b="75800"/>
          <a:stretch/>
        </p:blipFill>
        <p:spPr>
          <a:xfrm>
            <a:off x="632298" y="1013790"/>
            <a:ext cx="8015591" cy="646044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A233AB4-3C27-E367-08CF-326BD1319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25505" r="5608" b="65074"/>
          <a:stretch/>
        </p:blipFill>
        <p:spPr>
          <a:xfrm>
            <a:off x="729574" y="1749284"/>
            <a:ext cx="10778247" cy="6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22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DD8D22-7DC3-5DA8-C00D-8BCB6780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05" y="3114964"/>
            <a:ext cx="10999145" cy="2676801"/>
          </a:xfrm>
        </p:spPr>
        <p:txBody>
          <a:bodyPr/>
          <a:lstStyle/>
          <a:p>
            <a:r>
              <a:rPr lang="en-US" dirty="0"/>
              <a:t>Serving/Ministering is always the responsibility of “each one” </a:t>
            </a:r>
            <a:br>
              <a:rPr lang="en-US" dirty="0"/>
            </a:br>
            <a:r>
              <a:rPr lang="en-US" dirty="0"/>
              <a:t>(1 Cor. 10:24; 1 Pet. 4:10)</a:t>
            </a:r>
          </a:p>
          <a:p>
            <a:r>
              <a:rPr lang="en-US" dirty="0"/>
              <a:t>Judgment will be measured out to “each one” </a:t>
            </a:r>
            <a:br>
              <a:rPr lang="en-US" dirty="0"/>
            </a:br>
            <a:r>
              <a:rPr lang="en-US" dirty="0"/>
              <a:t>(2 Cor. 5:10; Rom. 2:6; 1 Pet. 1:17)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0086A4-A4EC-7AA1-6CA8-C2CB73EDB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62" b="14779"/>
          <a:stretch/>
        </p:blipFill>
        <p:spPr>
          <a:xfrm>
            <a:off x="504" y="284"/>
            <a:ext cx="1053044" cy="5843926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4243183-7ACB-FD2A-7626-6F74114923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4054" r="13747" b="86525"/>
          <a:stretch/>
        </p:blipFill>
        <p:spPr>
          <a:xfrm>
            <a:off x="837695" y="278296"/>
            <a:ext cx="9677906" cy="646044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B693D79-0484-3A40-536A-571C8028B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14779" r="29067" b="75800"/>
          <a:stretch/>
        </p:blipFill>
        <p:spPr>
          <a:xfrm>
            <a:off x="632298" y="1013790"/>
            <a:ext cx="8015591" cy="646044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A233AB4-3C27-E367-08CF-326BD1319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25505" r="5608" b="65074"/>
          <a:stretch/>
        </p:blipFill>
        <p:spPr>
          <a:xfrm>
            <a:off x="729574" y="1749284"/>
            <a:ext cx="10778247" cy="646044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A33FC3-298D-8A17-11F5-DE35D9A2AA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34926" b="55652"/>
          <a:stretch/>
        </p:blipFill>
        <p:spPr>
          <a:xfrm>
            <a:off x="632298" y="2395328"/>
            <a:ext cx="11559198" cy="6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49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DD8D22-7DC3-5DA8-C00D-8BCB6780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05" y="3825083"/>
            <a:ext cx="11018195" cy="2676801"/>
          </a:xfrm>
        </p:spPr>
        <p:txBody>
          <a:bodyPr/>
          <a:lstStyle/>
          <a:p>
            <a:r>
              <a:rPr lang="en-US" dirty="0"/>
              <a:t>God will not accept “sluggish” (6:12) or “lagging/slothful” efforts</a:t>
            </a:r>
            <a:br>
              <a:rPr lang="en-US" dirty="0"/>
            </a:br>
            <a:r>
              <a:rPr lang="en-US" dirty="0"/>
              <a:t>(Rom. 12:11)</a:t>
            </a:r>
          </a:p>
          <a:p>
            <a:r>
              <a:rPr lang="en-US" dirty="0"/>
              <a:t>Ministering is to be done eagerly and fervently </a:t>
            </a:r>
            <a:br>
              <a:rPr lang="en-US" dirty="0"/>
            </a:br>
            <a:r>
              <a:rPr lang="en-US" dirty="0"/>
              <a:t>(Rom. 12:11; 1 Pet. 1:22; 1 Cor. 16:15)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0086A4-A4EC-7AA1-6CA8-C2CB73EDB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62" b="14779"/>
          <a:stretch/>
        </p:blipFill>
        <p:spPr>
          <a:xfrm>
            <a:off x="504" y="284"/>
            <a:ext cx="1053044" cy="5843926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4243183-7ACB-FD2A-7626-6F74114923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4054" r="13747" b="86525"/>
          <a:stretch/>
        </p:blipFill>
        <p:spPr>
          <a:xfrm>
            <a:off x="837695" y="278296"/>
            <a:ext cx="9677906" cy="646044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B693D79-0484-3A40-536A-571C8028B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14779" r="29067" b="75800"/>
          <a:stretch/>
        </p:blipFill>
        <p:spPr>
          <a:xfrm>
            <a:off x="632298" y="1013790"/>
            <a:ext cx="8015591" cy="646044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A233AB4-3C27-E367-08CF-326BD1319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25505" r="5608" b="65074"/>
          <a:stretch/>
        </p:blipFill>
        <p:spPr>
          <a:xfrm>
            <a:off x="729574" y="1749284"/>
            <a:ext cx="10778247" cy="646044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A33FC3-298D-8A17-11F5-DE35D9A2AA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34926" b="55652"/>
          <a:stretch/>
        </p:blipFill>
        <p:spPr>
          <a:xfrm>
            <a:off x="632298" y="2395328"/>
            <a:ext cx="11559198" cy="646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DE240A-3907-6F2E-2A9C-16BF732736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44347" r="10396" b="44928"/>
          <a:stretch/>
        </p:blipFill>
        <p:spPr>
          <a:xfrm>
            <a:off x="729574" y="3041372"/>
            <a:ext cx="10194588" cy="73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97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DD8D22-7DC3-5DA8-C00D-8BCB6780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05" y="4500734"/>
            <a:ext cx="10980095" cy="2078974"/>
          </a:xfrm>
        </p:spPr>
        <p:txBody>
          <a:bodyPr/>
          <a:lstStyle/>
          <a:p>
            <a:r>
              <a:rPr lang="en-US" dirty="0"/>
              <a:t>Serving my brethren is a measure of the genuineness of my faith </a:t>
            </a:r>
            <a:br>
              <a:rPr lang="en-US" dirty="0"/>
            </a:br>
            <a:r>
              <a:rPr lang="en-US" dirty="0"/>
              <a:t>(Jas. 2:15-18)</a:t>
            </a:r>
          </a:p>
          <a:p>
            <a:r>
              <a:rPr lang="en-US" dirty="0"/>
              <a:t>Serving my brethren is Biblical “faith…made perfect…by works” </a:t>
            </a:r>
            <a:br>
              <a:rPr lang="en-US" dirty="0"/>
            </a:br>
            <a:r>
              <a:rPr lang="en-US" dirty="0"/>
              <a:t>(Jas. 2:20-24)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0086A4-A4EC-7AA1-6CA8-C2CB73EDB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62" b="14779"/>
          <a:stretch/>
        </p:blipFill>
        <p:spPr>
          <a:xfrm>
            <a:off x="504" y="284"/>
            <a:ext cx="1053044" cy="5843926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4243183-7ACB-FD2A-7626-6F74114923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4054" r="13747" b="86525"/>
          <a:stretch/>
        </p:blipFill>
        <p:spPr>
          <a:xfrm>
            <a:off x="837695" y="278296"/>
            <a:ext cx="9677906" cy="646044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B693D79-0484-3A40-536A-571C8028B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14779" r="29067" b="75800"/>
          <a:stretch/>
        </p:blipFill>
        <p:spPr>
          <a:xfrm>
            <a:off x="632298" y="1013790"/>
            <a:ext cx="8015591" cy="646044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A233AB4-3C27-E367-08CF-326BD1319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25505" r="5608" b="65074"/>
          <a:stretch/>
        </p:blipFill>
        <p:spPr>
          <a:xfrm>
            <a:off x="729574" y="1749284"/>
            <a:ext cx="10778247" cy="646044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A33FC3-298D-8A17-11F5-DE35D9A2AA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34926" b="55652"/>
          <a:stretch/>
        </p:blipFill>
        <p:spPr>
          <a:xfrm>
            <a:off x="632298" y="2395328"/>
            <a:ext cx="11559198" cy="646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DE240A-3907-6F2E-2A9C-16BF732736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44347" r="10396" b="44928"/>
          <a:stretch/>
        </p:blipFill>
        <p:spPr>
          <a:xfrm>
            <a:off x="729574" y="3041372"/>
            <a:ext cx="10194588" cy="735494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79E9A6D-8D09-5050-8D14-BD54E95B6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55073" r="12869" b="35506"/>
          <a:stretch/>
        </p:blipFill>
        <p:spPr>
          <a:xfrm>
            <a:off x="729574" y="3776866"/>
            <a:ext cx="9893030" cy="6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61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DD8D22-7DC3-5DA8-C00D-8BCB6780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05" y="5196115"/>
            <a:ext cx="11084870" cy="16618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must practice the Golden Rule (Luke 6:31) and (without growing “weary”) “do good to all” (Gal. 6:9-10)</a:t>
            </a:r>
          </a:p>
          <a:p>
            <a:r>
              <a:rPr lang="en-US" dirty="0"/>
              <a:t>Our focus is NOT on the serving but on serving the Lord and His reward (Col. 3:23-24)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0086A4-A4EC-7AA1-6CA8-C2CB73EDB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62" b="14779"/>
          <a:stretch/>
        </p:blipFill>
        <p:spPr>
          <a:xfrm>
            <a:off x="504" y="284"/>
            <a:ext cx="1053044" cy="5843926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4243183-7ACB-FD2A-7626-6F74114923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4054" r="13747" b="86525"/>
          <a:stretch/>
        </p:blipFill>
        <p:spPr>
          <a:xfrm>
            <a:off x="837695" y="278296"/>
            <a:ext cx="9677906" cy="646044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B693D79-0484-3A40-536A-571C8028B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14779" r="29067" b="75800"/>
          <a:stretch/>
        </p:blipFill>
        <p:spPr>
          <a:xfrm>
            <a:off x="632298" y="1013790"/>
            <a:ext cx="8015591" cy="646044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A233AB4-3C27-E367-08CF-326BD1319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25505" r="5608" b="65074"/>
          <a:stretch/>
        </p:blipFill>
        <p:spPr>
          <a:xfrm>
            <a:off x="729574" y="1749284"/>
            <a:ext cx="10778247" cy="646044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A33FC3-298D-8A17-11F5-DE35D9A2AA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34926" b="55652"/>
          <a:stretch/>
        </p:blipFill>
        <p:spPr>
          <a:xfrm>
            <a:off x="632298" y="2395328"/>
            <a:ext cx="11559198" cy="646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DE240A-3907-6F2E-2A9C-16BF732736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44347" r="10396" b="44928"/>
          <a:stretch/>
        </p:blipFill>
        <p:spPr>
          <a:xfrm>
            <a:off x="729574" y="3041372"/>
            <a:ext cx="10194588" cy="735494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79E9A6D-8D09-5050-8D14-BD54E95B6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55073" r="12869" b="35506"/>
          <a:stretch/>
        </p:blipFill>
        <p:spPr>
          <a:xfrm>
            <a:off x="729574" y="3776866"/>
            <a:ext cx="9893030" cy="646044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EF5F22D-C080-DCEE-8BEA-9C60285E3F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64833" b="25746"/>
          <a:stretch/>
        </p:blipFill>
        <p:spPr>
          <a:xfrm>
            <a:off x="729574" y="4446175"/>
            <a:ext cx="11461922" cy="64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67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DD8D22-7DC3-5DA8-C00D-8BCB6780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05" y="5827713"/>
            <a:ext cx="11094395" cy="1030287"/>
          </a:xfrm>
        </p:spPr>
        <p:txBody>
          <a:bodyPr/>
          <a:lstStyle/>
          <a:p>
            <a:r>
              <a:rPr lang="en-US" dirty="0"/>
              <a:t>The Judge of all mankind (Acts 17:31) made ministering to others a salvation issue and condition for eternal life (Matt. 25:31-46)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0086A4-A4EC-7AA1-6CA8-C2CB73EDB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62" b="14779"/>
          <a:stretch/>
        </p:blipFill>
        <p:spPr>
          <a:xfrm>
            <a:off x="504" y="284"/>
            <a:ext cx="1053044" cy="5843926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4243183-7ACB-FD2A-7626-6F74114923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4054" r="13747" b="86525"/>
          <a:stretch/>
        </p:blipFill>
        <p:spPr>
          <a:xfrm>
            <a:off x="837695" y="278296"/>
            <a:ext cx="9677906" cy="646044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B693D79-0484-3A40-536A-571C8028B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14779" r="29067" b="75800"/>
          <a:stretch/>
        </p:blipFill>
        <p:spPr>
          <a:xfrm>
            <a:off x="632298" y="1013790"/>
            <a:ext cx="8015591" cy="646044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A233AB4-3C27-E367-08CF-326BD1319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25505" r="5608" b="65074"/>
          <a:stretch/>
        </p:blipFill>
        <p:spPr>
          <a:xfrm>
            <a:off x="729574" y="1749284"/>
            <a:ext cx="10778247" cy="646044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A33FC3-298D-8A17-11F5-DE35D9A2AA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34926" b="55652"/>
          <a:stretch/>
        </p:blipFill>
        <p:spPr>
          <a:xfrm>
            <a:off x="632298" y="2395328"/>
            <a:ext cx="11559198" cy="646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DE240A-3907-6F2E-2A9C-16BF732736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44347" r="10396" b="44928"/>
          <a:stretch/>
        </p:blipFill>
        <p:spPr>
          <a:xfrm>
            <a:off x="729574" y="3041372"/>
            <a:ext cx="10194588" cy="735494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79E9A6D-8D09-5050-8D14-BD54E95B6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55073" r="12869" b="35506"/>
          <a:stretch/>
        </p:blipFill>
        <p:spPr>
          <a:xfrm>
            <a:off x="729574" y="3776866"/>
            <a:ext cx="9893030" cy="646044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EF5F22D-C080-DCEE-8BEA-9C60285E3F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64833" b="25746"/>
          <a:stretch/>
        </p:blipFill>
        <p:spPr>
          <a:xfrm>
            <a:off x="729574" y="4446175"/>
            <a:ext cx="11461922" cy="646045"/>
          </a:xfrm>
          <a:prstGeom prst="rect">
            <a:avLst/>
          </a:prstGeom>
        </p:spPr>
      </p:pic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6ECA27-6B6C-1A02-088A-6E07CB368E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75219" b="15986"/>
          <a:stretch/>
        </p:blipFill>
        <p:spPr>
          <a:xfrm>
            <a:off x="729572" y="5158404"/>
            <a:ext cx="11461923" cy="6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52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472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2024-05-03T00:51:51Z</dcterms:created>
  <dcterms:modified xsi:type="dcterms:W3CDTF">2024-05-19T12:30:20Z</dcterms:modified>
</cp:coreProperties>
</file>