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1944" r:id="rId3"/>
    <p:sldId id="1952" r:id="rId4"/>
    <p:sldId id="1957" r:id="rId5"/>
    <p:sldId id="1960" r:id="rId6"/>
    <p:sldId id="1956" r:id="rId7"/>
    <p:sldId id="1955" r:id="rId8"/>
    <p:sldId id="1961" r:id="rId9"/>
    <p:sldId id="1962" r:id="rId10"/>
    <p:sldId id="1963" r:id="rId11"/>
    <p:sldId id="1967" r:id="rId12"/>
    <p:sldId id="1968" r:id="rId13"/>
    <p:sldId id="1970" r:id="rId14"/>
    <p:sldId id="1937" r:id="rId15"/>
    <p:sldId id="1969" r:id="rId16"/>
    <p:sldId id="1964" r:id="rId17"/>
    <p:sldId id="1954" r:id="rId18"/>
    <p:sldId id="1965" r:id="rId19"/>
    <p:sldId id="1966" r:id="rId20"/>
    <p:sldId id="1959" r:id="rId21"/>
    <p:sldId id="1958" r:id="rId22"/>
    <p:sldId id="1809" r:id="rId23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Jenkins" initials="DJ" lastIdx="1" clrIdx="0">
    <p:extLst>
      <p:ext uri="{19B8F6BF-5375-455C-9EA6-DF929625EA0E}">
        <p15:presenceInfo xmlns:p15="http://schemas.microsoft.com/office/powerpoint/2012/main" userId="0cbe366903348d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DCA"/>
    <a:srgbClr val="4472C4"/>
    <a:srgbClr val="F9E6CB"/>
    <a:srgbClr val="F8C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E9EE6-F079-459D-A2F2-B24EB03BDA72}" v="530" dt="2024-05-12T20:18:59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69" d="100"/>
          <a:sy n="69" d="100"/>
        </p:scale>
        <p:origin x="96" y="924"/>
      </p:cViewPr>
      <p:guideLst>
        <p:guide orient="horz" pos="2184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90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206829" y="337457"/>
            <a:ext cx="11750448" cy="210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tabLst>
                <a:tab pos="3032125" algn="l"/>
              </a:tabLst>
            </a:pPr>
            <a:r>
              <a:rPr lang="en-US" sz="4800" b="1" dirty="0"/>
              <a:t>Understanding Paganism in Ephesus</a:t>
            </a:r>
            <a:endParaRPr sz="4800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7065819" y="6104986"/>
            <a:ext cx="4891458" cy="74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600" dirty="0"/>
              <a:t>Eph. 5:11-19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Understanding both temples helps understand paganism/the church</a:t>
            </a:r>
          </a:p>
        </p:txBody>
      </p:sp>
    </p:spTree>
    <p:extLst>
      <p:ext uri="{BB962C8B-B14F-4D97-AF65-F5344CB8AC3E}">
        <p14:creationId xmlns:p14="http://schemas.microsoft.com/office/powerpoint/2010/main" val="283836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Understanding both temples helps understand paganism/the church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Temple of Diana (Acts 19); one of the ancient world’s seven wonders </a:t>
            </a:r>
          </a:p>
        </p:txBody>
      </p:sp>
    </p:spTree>
    <p:extLst>
      <p:ext uri="{BB962C8B-B14F-4D97-AF65-F5344CB8AC3E}">
        <p14:creationId xmlns:p14="http://schemas.microsoft.com/office/powerpoint/2010/main" val="379755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Understanding both temples helps understand paganism/the church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Temple of Diana (Acts 19); one of the ancient world’s seven wonders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THE TEMPLE OF DIANA and description of it</a:t>
            </a:r>
          </a:p>
        </p:txBody>
      </p:sp>
    </p:spTree>
    <p:extLst>
      <p:ext uri="{BB962C8B-B14F-4D97-AF65-F5344CB8AC3E}">
        <p14:creationId xmlns:p14="http://schemas.microsoft.com/office/powerpoint/2010/main" val="205802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The Temple of Diana in Ephesus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06" y="1789176"/>
            <a:ext cx="11156582" cy="4690282"/>
          </a:xfrm>
        </p:spPr>
        <p:txBody>
          <a:bodyPr/>
          <a:lstStyle/>
          <a:p>
            <a:pPr marL="50800" indent="0">
              <a:lnSpc>
                <a:spcPct val="100000"/>
              </a:lnSpc>
              <a:buNone/>
            </a:pP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0" name="Picture 6" descr="Turkey ~ Temple of Diana in Ephesus Ancient Library, World Cruise ...">
            <a:extLst>
              <a:ext uri="{FF2B5EF4-FFF2-40B4-BE49-F238E27FC236}">
                <a16:creationId xmlns:a16="http://schemas.microsoft.com/office/drawing/2014/main" id="{09039A45-073F-9308-BC19-711D71A4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1789176"/>
            <a:ext cx="5822264" cy="36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The Temple of Diana in Ephesus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06" y="1789176"/>
            <a:ext cx="11156582" cy="4690282"/>
          </a:xfrm>
        </p:spPr>
        <p:txBody>
          <a:bodyPr/>
          <a:lstStyle/>
          <a:p>
            <a:pPr marL="50800" indent="0">
              <a:lnSpc>
                <a:spcPct val="100000"/>
              </a:lnSpc>
              <a:buNone/>
            </a:pP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The Seven Wonders: The Temple of Diana at Ephesus | Traveler's Life">
            <a:extLst>
              <a:ext uri="{FF2B5EF4-FFF2-40B4-BE49-F238E27FC236}">
                <a16:creationId xmlns:a16="http://schemas.microsoft.com/office/drawing/2014/main" id="{7601A4DE-A07D-CEFD-E2A7-6695C691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38" y="1792340"/>
            <a:ext cx="52387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rkey ~ Temple of Diana in Ephesus Ancient Library, World Cruise ...">
            <a:extLst>
              <a:ext uri="{FF2B5EF4-FFF2-40B4-BE49-F238E27FC236}">
                <a16:creationId xmlns:a16="http://schemas.microsoft.com/office/drawing/2014/main" id="{09039A45-073F-9308-BC19-711D71A4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1789176"/>
            <a:ext cx="5822264" cy="36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Understanding both temples helps understand paganism/the church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Temple of Diana (Acts 19); one of the ancient world’s seven wonders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THE TEMPLE OF DIANA and description of it</a:t>
            </a:r>
          </a:p>
        </p:txBody>
      </p:sp>
    </p:spTree>
    <p:extLst>
      <p:ext uri="{BB962C8B-B14F-4D97-AF65-F5344CB8AC3E}">
        <p14:creationId xmlns:p14="http://schemas.microsoft.com/office/powerpoint/2010/main" val="377062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Understanding both temples helps understand paganism/the church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Temple of Diana (Acts 19); one of the ancient world’s seven wonders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THE TEMPLE OF DIANA and description of it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 TEMPLE OF DIONYSUS (BACCHUS); and description of it</a:t>
            </a:r>
          </a:p>
        </p:txBody>
      </p:sp>
    </p:spTree>
    <p:extLst>
      <p:ext uri="{BB962C8B-B14F-4D97-AF65-F5344CB8AC3E}">
        <p14:creationId xmlns:p14="http://schemas.microsoft.com/office/powerpoint/2010/main" val="403685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The Temple of Dionysus</a:t>
            </a:r>
            <a:b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Possibly the one  in Ephesus</a:t>
            </a:r>
            <a:endParaRPr lang="en-US" sz="3200" dirty="0">
              <a:latin typeface="+mj-lt"/>
            </a:endParaRPr>
          </a:p>
        </p:txBody>
      </p:sp>
      <p:pic>
        <p:nvPicPr>
          <p:cNvPr id="2052" name="Picture 4" descr="Temple of Bacchus(Dionysus) - Baalbek">
            <a:extLst>
              <a:ext uri="{FF2B5EF4-FFF2-40B4-BE49-F238E27FC236}">
                <a16:creationId xmlns:a16="http://schemas.microsoft.com/office/drawing/2014/main" id="{7A891912-40A7-402E-4A23-D39B4CAA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16" y="1580399"/>
            <a:ext cx="7305776" cy="48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8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Understanding both temples helps understand paganism/the church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Temple of Diana (Acts 19); one of the ancient world’s seven wonders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THE TEMPLE OF DIANA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 TEMPLE OF DIONYSUS (BACCHUS); and description of it</a:t>
            </a:r>
          </a:p>
        </p:txBody>
      </p:sp>
    </p:spTree>
    <p:extLst>
      <p:ext uri="{BB962C8B-B14F-4D97-AF65-F5344CB8AC3E}">
        <p14:creationId xmlns:p14="http://schemas.microsoft.com/office/powerpoint/2010/main" val="301520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Understanding both temples helps understand paganism/the church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Temple of Diana (Acts 19); one of the ancient world’s seven wonders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THE TEMPLE OF DIANA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 TEMPLE OF DIONYSUS (BACCHUS); and description of it</a:t>
            </a:r>
          </a:p>
        </p:txBody>
      </p:sp>
    </p:spTree>
    <p:extLst>
      <p:ext uri="{BB962C8B-B14F-4D97-AF65-F5344CB8AC3E}">
        <p14:creationId xmlns:p14="http://schemas.microsoft.com/office/powerpoint/2010/main" val="67419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Text—Ephesians 5:11-19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578" y="1506146"/>
            <a:ext cx="11064240" cy="4698989"/>
          </a:xfrm>
        </p:spPr>
        <p:txBody>
          <a:bodyPr/>
          <a:lstStyle/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 And have no fellowship with the unfruitful works of darkness, but rather expose them.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12  For it is shameful even to speak of those things which are done by them in secret.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13  But all things that are exposed are made manifest by the light, for whatever makes manifest is light.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14  Therefore He says: "Awake, you who sleep, Arise from the dead, And Christ will give you light."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15  See then that you walk circumspectly, not as fools but as wise,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16  redeeming the time, because the days are evil.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17  Therefore do not be unwise, but understand what the will of the Lord is.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18  And </a:t>
            </a:r>
            <a:r>
              <a:rPr lang="en-US" sz="2300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be drunk with wine</a:t>
            </a: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which is dissipation; but </a:t>
            </a:r>
            <a:r>
              <a:rPr lang="en-US" sz="2300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filled with the Spirit</a:t>
            </a: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19  speaking to one another in psalms and hymns and spiritual songs, singing and making melody in your heart to the Lord, </a:t>
            </a:r>
            <a:endParaRPr lang="en-US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4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Ephesians 5:1-10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578" y="1506146"/>
            <a:ext cx="11064240" cy="4698989"/>
          </a:xfrm>
        </p:spPr>
        <p:txBody>
          <a:bodyPr/>
          <a:lstStyle/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Therefore be imitators of God as dear children.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And walk in love, as Christ also has loved us and given Himself for us, an offering and a sacrifice to God for a sweet-smelling aroma.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But fornication and all uncleanness or covetousness, let it not even be named among you, as is fitting for saints;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neither filthiness, nor foolish talking, nor coarse jesting, which are not fitting, but rather giving of thanks.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  For this you know, that no fornicator, unclean person, nor covetous man, who is an idolater, has any inheritance in the kingdom of Christ and God.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6  Let no one deceive you with empty words, for because of these things the wrath of God comes upon the sons of disobedience.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7  Therefore do not be partakers with them.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8  For you were once darkness, but now you are light in the Lord. Walk as children of light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9  (for the fruit of the Spirit is in all goodness, righteousness, and truth),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10  finding out what is acceptable to the Lord.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2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Text—Ephesian 5:11-19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578" y="1506146"/>
            <a:ext cx="11064240" cy="4698989"/>
          </a:xfrm>
        </p:spPr>
        <p:txBody>
          <a:bodyPr/>
          <a:lstStyle/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 And have no fellowship with the unfruitful works of darkness, but rather expose them.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12  For it is shameful even to speak of those things which are done by them in secret.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13  But all things that are exposed are made manifest by the light, for whatever makes manifest is light.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14  Therefore He says: "Awake, you who sleep, Arise from the dead, And Christ will give you light."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15  See then that you walk circumspectly, not as fools but as wise,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16  redeeming the time, because the days are evil.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17  Therefore do not be unwise, but understand what the will of the Lord is.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18  And </a:t>
            </a:r>
            <a:r>
              <a:rPr lang="en-US" sz="2300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be drunk with wine</a:t>
            </a: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which is dissipation; but </a:t>
            </a:r>
            <a:r>
              <a:rPr lang="en-US" sz="2300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filled with the Spirit</a:t>
            </a: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</a:p>
          <a:p>
            <a:pPr marL="50800" marR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19  speaking to one another in psalms and hymns and spiritual songs, singing and making melody in your heart to the Lord, </a:t>
            </a:r>
            <a:endParaRPr lang="en-US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7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Walking in the Light of Salvation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FF94F-23E8-D07A-4CEE-9A4BBE937535}"/>
              </a:ext>
            </a:extLst>
          </p:cNvPr>
          <p:cNvSpPr txBox="1"/>
          <p:nvPr/>
        </p:nvSpPr>
        <p:spPr>
          <a:xfrm>
            <a:off x="715618" y="1687159"/>
            <a:ext cx="10903226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Believe 							 					   John 8:24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Repent												   Luke 13:3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Confess Your Faith								   Romans 10:9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Baptized/Immersed							   Acts 2:38</a:t>
            </a:r>
          </a:p>
          <a:p>
            <a:pPr lvl="3" algn="just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32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 When You Do These, He Adds You to His Flock, His Church</a:t>
            </a: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3" indent="-457200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As a Christian, Live Faithfully Until You Die		   Rev. 2:10</a:t>
            </a:r>
            <a:endParaRPr lang="en-US" sz="28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9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</p:txBody>
      </p:sp>
    </p:spTree>
    <p:extLst>
      <p:ext uri="{BB962C8B-B14F-4D97-AF65-F5344CB8AC3E}">
        <p14:creationId xmlns:p14="http://schemas.microsoft.com/office/powerpoint/2010/main" val="205288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Ephesus, Then and Now</a:t>
            </a:r>
            <a:endParaRPr lang="en-US" sz="3200" dirty="0"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8762F5-9BDA-2D32-6E4A-6BD14EFF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8169"/>
            <a:ext cx="8290560" cy="57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3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</p:txBody>
      </p:sp>
    </p:spTree>
    <p:extLst>
      <p:ext uri="{BB962C8B-B14F-4D97-AF65-F5344CB8AC3E}">
        <p14:creationId xmlns:p14="http://schemas.microsoft.com/office/powerpoint/2010/main" val="9633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Ephesus, Then and Now</a:t>
            </a:r>
            <a:endParaRPr lang="en-US" sz="3200" dirty="0">
              <a:latin typeface="+mj-lt"/>
            </a:endParaRPr>
          </a:p>
        </p:txBody>
      </p:sp>
      <p:pic>
        <p:nvPicPr>
          <p:cNvPr id="3074" name="Picture 2" descr="May be an image of 3 people and outdoors">
            <a:extLst>
              <a:ext uri="{FF2B5EF4-FFF2-40B4-BE49-F238E27FC236}">
                <a16:creationId xmlns:a16="http://schemas.microsoft.com/office/drawing/2014/main" id="{FAC05E6F-56DF-BDCD-8727-05C414B3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-6885105"/>
            <a:ext cx="10972801" cy="137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5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Ephesus, Then and Now</a:t>
            </a:r>
            <a:endParaRPr lang="en-US" sz="3200" dirty="0">
              <a:latin typeface="+mj-lt"/>
            </a:endParaRPr>
          </a:p>
        </p:txBody>
      </p:sp>
      <p:pic>
        <p:nvPicPr>
          <p:cNvPr id="3074" name="Picture 2" descr="May be an image of 3 people and outdoors">
            <a:extLst>
              <a:ext uri="{FF2B5EF4-FFF2-40B4-BE49-F238E27FC236}">
                <a16:creationId xmlns:a16="http://schemas.microsoft.com/office/drawing/2014/main" id="{FAC05E6F-56DF-BDCD-8727-05C414B3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4" y="1547930"/>
            <a:ext cx="8499566" cy="106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9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</p:txBody>
      </p:sp>
    </p:spTree>
    <p:extLst>
      <p:ext uri="{BB962C8B-B14F-4D97-AF65-F5344CB8AC3E}">
        <p14:creationId xmlns:p14="http://schemas.microsoft.com/office/powerpoint/2010/main" val="317298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Ephesus in the First Century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29" y="1584524"/>
            <a:ext cx="10829108" cy="46989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It served as the gateway in all of Asia Minor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MAP OF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PICTURE OF EPHESUS, then and now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gods and their temples in Ephesus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Two major ones in tonight’s lesson: Diana and Dionysus (Bacchus)</a:t>
            </a:r>
          </a:p>
        </p:txBody>
      </p:sp>
    </p:spTree>
    <p:extLst>
      <p:ext uri="{BB962C8B-B14F-4D97-AF65-F5344CB8AC3E}">
        <p14:creationId xmlns:p14="http://schemas.microsoft.com/office/powerpoint/2010/main" val="201199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13716</TotalTime>
  <Words>1377</Words>
  <Application>Microsoft Office PowerPoint</Application>
  <PresentationFormat>Widescreen</PresentationFormat>
  <Paragraphs>128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Office Theme</vt:lpstr>
      <vt:lpstr>Understanding Paganism in Ephesus</vt:lpstr>
      <vt:lpstr>The Text—Ephesians 5:11-19</vt:lpstr>
      <vt:lpstr>Ephesus in the First Century</vt:lpstr>
      <vt:lpstr>Ephesus, Then and Now</vt:lpstr>
      <vt:lpstr>Ephesus in the First Century</vt:lpstr>
      <vt:lpstr>Ephesus, Then and Now</vt:lpstr>
      <vt:lpstr>Ephesus, Then and Now</vt:lpstr>
      <vt:lpstr>Ephesus in the First Century</vt:lpstr>
      <vt:lpstr>Ephesus in the First Century</vt:lpstr>
      <vt:lpstr>Ephesus in the First Century</vt:lpstr>
      <vt:lpstr>Ephesus in the First Century</vt:lpstr>
      <vt:lpstr>Ephesus in the First Century</vt:lpstr>
      <vt:lpstr>The Temple of Diana in Ephesus</vt:lpstr>
      <vt:lpstr>The Temple of Diana in Ephesus</vt:lpstr>
      <vt:lpstr>Ephesus in the First Century</vt:lpstr>
      <vt:lpstr>Ephesus in the First Century</vt:lpstr>
      <vt:lpstr>The Temple of Dionysus  Possibly the one  in Ephesus</vt:lpstr>
      <vt:lpstr>Ephesus in the First Century</vt:lpstr>
      <vt:lpstr>Ephesus in the First Century</vt:lpstr>
      <vt:lpstr>Ephesians 5:1-10</vt:lpstr>
      <vt:lpstr>The Text—Ephesian 5:11-19</vt:lpstr>
      <vt:lpstr>Walking in the Light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182</cp:revision>
  <cp:lastPrinted>2023-06-18T21:29:09Z</cp:lastPrinted>
  <dcterms:modified xsi:type="dcterms:W3CDTF">2024-05-13T20:47:42Z</dcterms:modified>
</cp:coreProperties>
</file>