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2"/>
  </p:notesMasterIdLst>
  <p:sldIdLst>
    <p:sldId id="256" r:id="rId2"/>
    <p:sldId id="1944" r:id="rId3"/>
    <p:sldId id="1937" r:id="rId4"/>
    <p:sldId id="1980" r:id="rId5"/>
    <p:sldId id="1981" r:id="rId6"/>
    <p:sldId id="1982" r:id="rId7"/>
    <p:sldId id="1983" r:id="rId8"/>
    <p:sldId id="1984" r:id="rId9"/>
    <p:sldId id="1985" r:id="rId10"/>
    <p:sldId id="1986" r:id="rId11"/>
    <p:sldId id="1953" r:id="rId12"/>
    <p:sldId id="1955" r:id="rId13"/>
    <p:sldId id="1963" r:id="rId14"/>
    <p:sldId id="1956" r:id="rId15"/>
    <p:sldId id="1969" r:id="rId16"/>
    <p:sldId id="1957" r:id="rId17"/>
    <p:sldId id="1958" r:id="rId18"/>
    <p:sldId id="1971" r:id="rId19"/>
    <p:sldId id="1998" r:id="rId20"/>
    <p:sldId id="1972" r:id="rId21"/>
    <p:sldId id="1960" r:id="rId22"/>
    <p:sldId id="1994" r:id="rId23"/>
    <p:sldId id="1999" r:id="rId24"/>
    <p:sldId id="1809" r:id="rId25"/>
    <p:sldId id="2000" r:id="rId26"/>
    <p:sldId id="2001" r:id="rId27"/>
    <p:sldId id="2002" r:id="rId28"/>
    <p:sldId id="2003" r:id="rId29"/>
    <p:sldId id="2004" r:id="rId30"/>
    <p:sldId id="2005" r:id="rId31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 Jenkins" initials="DJ" lastIdx="1" clrIdx="0">
    <p:extLst>
      <p:ext uri="{19B8F6BF-5375-455C-9EA6-DF929625EA0E}">
        <p15:presenceInfo xmlns:p15="http://schemas.microsoft.com/office/powerpoint/2012/main" userId="0cbe366903348d3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DCA"/>
    <a:srgbClr val="4472C4"/>
    <a:srgbClr val="F9E6CB"/>
    <a:srgbClr val="F8CE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9B0339-9259-40ED-BF2B-B7D852AA6396}" v="11" dt="2024-05-12T10:07:15.4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57" autoAdjust="0"/>
    <p:restoredTop sz="91562" autoAdjust="0"/>
  </p:normalViewPr>
  <p:slideViewPr>
    <p:cSldViewPr snapToGrid="0">
      <p:cViewPr varScale="1">
        <p:scale>
          <a:sx n="42" d="100"/>
          <a:sy n="42" d="100"/>
        </p:scale>
        <p:origin x="950" y="21"/>
      </p:cViewPr>
      <p:guideLst>
        <p:guide orient="horz" pos="2184"/>
        <p:guide pos="3864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906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9603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2183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521914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6494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07286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91066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206829" y="337457"/>
            <a:ext cx="11750448" cy="2108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tabLst>
                <a:tab pos="3032125" algn="l"/>
              </a:tabLst>
            </a:pPr>
            <a:r>
              <a:rPr lang="en-US" sz="6000" b="1" dirty="0"/>
              <a:t>The Honoring of Godly Mothers</a:t>
            </a:r>
            <a:endParaRPr sz="60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065819" y="6104986"/>
            <a:ext cx="4891458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600" dirty="0"/>
              <a:t>Psalm 127:3-5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Introduction—Overview of this Sermon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06" y="1789176"/>
            <a:ext cx="11156582" cy="469028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obvious timeliness of this lesson</a:t>
            </a:r>
          </a:p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day when our nations honors mothers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Today, a day when we honor godly mothers</a:t>
            </a:r>
          </a:p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importance of husbands/fathers honoring them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importance of children honoring them</a:t>
            </a:r>
          </a:p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will look at principles needed by godly mothers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conclude by looking at a letter—April 16, 1945</a:t>
            </a:r>
          </a:p>
        </p:txBody>
      </p:sp>
    </p:spTree>
    <p:extLst>
      <p:ext uri="{BB962C8B-B14F-4D97-AF65-F5344CB8AC3E}">
        <p14:creationId xmlns:p14="http://schemas.microsoft.com/office/powerpoint/2010/main" val="15113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“Gifts” </a:t>
            </a: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Godly Mothers (and Fathers) Should Give to their Children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766882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“Gifts” </a:t>
            </a: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Godly Mothers (and Fathers) Should Give to their Children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06" y="1501790"/>
            <a:ext cx="10998925" cy="4690282"/>
          </a:xfrm>
        </p:spPr>
        <p:txBody>
          <a:bodyPr/>
          <a:lstStyle/>
          <a:p>
            <a:pPr marL="50800" indent="0" algn="ctr">
              <a:lnSpc>
                <a:spcPct val="100000"/>
              </a:lnSpc>
              <a:buNone/>
            </a:pPr>
            <a:r>
              <a:rPr lang="en-US" sz="3200" i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Before looking at gifts—remember to start at birth</a:t>
            </a:r>
            <a:endParaRPr lang="en-US" sz="30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60560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“Gifts” </a:t>
            </a: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Godly Mothers (and Fathers) Should Give to their Children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06" y="1501790"/>
            <a:ext cx="10998925" cy="4690282"/>
          </a:xfrm>
        </p:spPr>
        <p:txBody>
          <a:bodyPr/>
          <a:lstStyle/>
          <a:p>
            <a:pPr marL="50800" indent="0" algn="ctr">
              <a:lnSpc>
                <a:spcPct val="100000"/>
              </a:lnSpc>
              <a:buNone/>
            </a:pPr>
            <a:endParaRPr lang="en-US" sz="3000" dirty="0">
              <a:solidFill>
                <a:srgbClr val="FF0000"/>
              </a:solidFill>
              <a:latin typeface="+mj-lt"/>
            </a:endParaRPr>
          </a:p>
          <a:p>
            <a:pPr marL="50800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 14  But you must continue in the things which you have learned and been assured of, knowing from whom you have learned them, </a:t>
            </a:r>
          </a:p>
          <a:p>
            <a:pPr marL="50800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  15  and that from childhood you have known the Holy Scriptures, which are able to make you wise for salvation through faith which is in Christ Jesus. </a:t>
            </a:r>
          </a:p>
          <a:p>
            <a:pPr marL="50800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							2 Tim. 3:14-15</a:t>
            </a:r>
            <a:endParaRPr lang="en-US" sz="30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397503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“Gifts” </a:t>
            </a: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Godly Mothers (and Fathers) Should Give to their Children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06" y="1501790"/>
            <a:ext cx="10998925" cy="4690282"/>
          </a:xfrm>
        </p:spPr>
        <p:txBody>
          <a:bodyPr/>
          <a:lstStyle/>
          <a:p>
            <a:pPr marL="50800" indent="0" algn="ctr">
              <a:lnSpc>
                <a:spcPct val="100000"/>
              </a:lnSpc>
              <a:buNone/>
            </a:pPr>
            <a:r>
              <a:rPr lang="en-US" sz="3200" i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Before looking at gifts—remember to start at birth</a:t>
            </a:r>
          </a:p>
          <a:p>
            <a:pPr>
              <a:lnSpc>
                <a:spcPct val="100000"/>
              </a:lnSpc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that God has only lent them to you—1 Sam. 1:26-28 </a:t>
            </a:r>
          </a:p>
        </p:txBody>
      </p:sp>
    </p:spTree>
    <p:extLst>
      <p:ext uri="{BB962C8B-B14F-4D97-AF65-F5344CB8AC3E}">
        <p14:creationId xmlns:p14="http://schemas.microsoft.com/office/powerpoint/2010/main" val="12345604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“Gifts” </a:t>
            </a: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Godly Mothers (and Fathers) Should Give to their Children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06" y="1514490"/>
            <a:ext cx="10998925" cy="4690282"/>
          </a:xfrm>
        </p:spPr>
        <p:txBody>
          <a:bodyPr/>
          <a:lstStyle/>
          <a:p>
            <a:pPr marL="50800" indent="0" algn="ctr">
              <a:lnSpc>
                <a:spcPct val="100000"/>
              </a:lnSpc>
              <a:buNone/>
            </a:pPr>
            <a:endParaRPr lang="en-US" sz="3000" dirty="0">
              <a:solidFill>
                <a:srgbClr val="FF0000"/>
              </a:solidFill>
              <a:latin typeface="+mj-lt"/>
            </a:endParaRPr>
          </a:p>
          <a:p>
            <a:pPr marL="50800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 26  And she said, "O my lord! As your soul lives, my lord, I am the woman who stood by you here, praying to the LORD. </a:t>
            </a:r>
          </a:p>
          <a:p>
            <a:pPr marL="50800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  27  For this child I prayed, and the Lord has granted me my petition which I asked of Him. </a:t>
            </a:r>
          </a:p>
          <a:p>
            <a:pPr marL="50800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  28  Therefore I also have lent him to the Lord; as long as he lives he shall be lent to the Lord." So they worshiped the LORD there. </a:t>
            </a:r>
          </a:p>
          <a:p>
            <a:pPr marL="50800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							1 Sam. 1:26-28</a:t>
            </a:r>
            <a:endParaRPr lang="en-US" sz="30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34067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“Gifts” </a:t>
            </a: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Godly Mothers (and Fathers) Should Give to their Children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06" y="1501790"/>
            <a:ext cx="10998925" cy="4690282"/>
          </a:xfrm>
        </p:spPr>
        <p:txBody>
          <a:bodyPr/>
          <a:lstStyle/>
          <a:p>
            <a:pPr marL="50800" indent="0" algn="ctr">
              <a:lnSpc>
                <a:spcPct val="100000"/>
              </a:lnSpc>
              <a:buNone/>
            </a:pPr>
            <a:r>
              <a:rPr lang="en-US" sz="3200" i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Before looking at gifts—remember to start at birth</a:t>
            </a:r>
          </a:p>
          <a:p>
            <a:pPr>
              <a:lnSpc>
                <a:spcPct val="100000"/>
              </a:lnSpc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that God has only lent them to you—1 Sam. 1:26-28</a:t>
            </a:r>
          </a:p>
          <a:p>
            <a:pPr>
              <a:lnSpc>
                <a:spcPct val="100000"/>
              </a:lnSpc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they are gifts (and arrows) from God—Psa. 127:3-5</a:t>
            </a:r>
          </a:p>
        </p:txBody>
      </p:sp>
    </p:spTree>
    <p:extLst>
      <p:ext uri="{BB962C8B-B14F-4D97-AF65-F5344CB8AC3E}">
        <p14:creationId xmlns:p14="http://schemas.microsoft.com/office/powerpoint/2010/main" val="2038039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“Gifts” </a:t>
            </a: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Godly Mothers (and Fathers) Should Give to their Children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06" y="1501790"/>
            <a:ext cx="10998925" cy="4690282"/>
          </a:xfrm>
        </p:spPr>
        <p:txBody>
          <a:bodyPr/>
          <a:lstStyle/>
          <a:p>
            <a:pPr marL="50800" indent="0" algn="ctr">
              <a:lnSpc>
                <a:spcPct val="100000"/>
              </a:lnSpc>
              <a:buNone/>
            </a:pPr>
            <a:r>
              <a:rPr lang="en-US" sz="3200" i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Before looking at gifts—remember to start at birth</a:t>
            </a:r>
          </a:p>
          <a:p>
            <a:pPr>
              <a:lnSpc>
                <a:spcPct val="100000"/>
              </a:lnSpc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that God has only lent them to you—1 Sam. 1:26-28</a:t>
            </a:r>
          </a:p>
          <a:p>
            <a:pPr>
              <a:lnSpc>
                <a:spcPct val="100000"/>
              </a:lnSpc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they are gifts (and arrows) from God—Psa. 127:3-5</a:t>
            </a:r>
          </a:p>
          <a:p>
            <a:pPr>
              <a:lnSpc>
                <a:spcPct val="100000"/>
              </a:lnSpc>
            </a:pPr>
            <a:r>
              <a:rPr lang="en-US" sz="30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each them to honor others and to learn to obey—Eph. 6:1-2</a:t>
            </a:r>
          </a:p>
        </p:txBody>
      </p:sp>
    </p:spTree>
    <p:extLst>
      <p:ext uri="{BB962C8B-B14F-4D97-AF65-F5344CB8AC3E}">
        <p14:creationId xmlns:p14="http://schemas.microsoft.com/office/powerpoint/2010/main" val="39977525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“Gifts” Godly Mothers (and Fathers) Should Give to their Children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06" y="1501790"/>
            <a:ext cx="10998925" cy="4690282"/>
          </a:xfrm>
        </p:spPr>
        <p:txBody>
          <a:bodyPr/>
          <a:lstStyle/>
          <a:p>
            <a:pPr marL="50800" indent="0" algn="ctr">
              <a:lnSpc>
                <a:spcPct val="100000"/>
              </a:lnSpc>
              <a:buNone/>
            </a:pPr>
            <a:endParaRPr lang="en-US" sz="3000" dirty="0">
              <a:solidFill>
                <a:srgbClr val="FF0000"/>
              </a:solidFill>
              <a:latin typeface="+mj-lt"/>
            </a:endParaRPr>
          </a:p>
          <a:p>
            <a:pPr marL="50800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 1  Children, obey your parents in the Lord, for this is right. </a:t>
            </a:r>
          </a:p>
          <a:p>
            <a:pPr marL="50800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 2  “Honor your father and mother," which is the first com- </a:t>
            </a:r>
            <a:r>
              <a:rPr lang="en-US" sz="3200" b="1" dirty="0" err="1">
                <a:solidFill>
                  <a:schemeClr val="bg1"/>
                </a:solidFill>
              </a:rPr>
              <a:t>mandment</a:t>
            </a:r>
            <a:r>
              <a:rPr lang="en-US" sz="3200" b="1" dirty="0">
                <a:solidFill>
                  <a:schemeClr val="bg1"/>
                </a:solidFill>
              </a:rPr>
              <a:t> with promise: </a:t>
            </a:r>
          </a:p>
          <a:p>
            <a:pPr marL="50800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							Eph. 6:1-2</a:t>
            </a:r>
            <a:endParaRPr lang="en-US" sz="30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512562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“Gifts” </a:t>
            </a: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Godly Mothers (and Fathers) Should Give to their Children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1501790"/>
            <a:ext cx="11442700" cy="4690282"/>
          </a:xfrm>
        </p:spPr>
        <p:txBody>
          <a:bodyPr/>
          <a:lstStyle/>
          <a:p>
            <a:pPr marL="50800" indent="0" algn="ctr">
              <a:lnSpc>
                <a:spcPct val="100000"/>
              </a:lnSpc>
              <a:buNone/>
            </a:pPr>
            <a:r>
              <a:rPr lang="en-US" sz="3200" i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Before looking at gifts—remember to start at birth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that God has only lent them to you—1 Sam. 1:26-28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they are gifts (and arrows) from God—Psa. 127:3-5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each them to honor others and to learn to obey—Eph. 6:1-2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the laws of mother, commands </a:t>
            </a:r>
            <a:r>
              <a:rPr lang="en-US" sz="300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 father—</a:t>
            </a: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Pro.</a:t>
            </a:r>
            <a:r>
              <a:rPr lang="en-US" sz="2800" b="1" dirty="0">
                <a:solidFill>
                  <a:schemeClr val="bg1"/>
                </a:solidFill>
              </a:rPr>
              <a:t> 6:20-23</a:t>
            </a:r>
            <a:endParaRPr lang="en-US" sz="3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917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The Text—Psalm 127:3-5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9795" y="1780469"/>
            <a:ext cx="9805481" cy="4698989"/>
          </a:xfrm>
        </p:spPr>
        <p:txBody>
          <a:bodyPr/>
          <a:lstStyle/>
          <a:p>
            <a:pPr algn="just"/>
            <a:r>
              <a:rPr lang="en-US" b="1" dirty="0">
                <a:solidFill>
                  <a:schemeClr val="bg1"/>
                </a:solidFill>
              </a:rPr>
              <a:t> </a:t>
            </a:r>
            <a:r>
              <a:rPr lang="en-US" sz="3400" b="1" dirty="0">
                <a:solidFill>
                  <a:schemeClr val="bg1"/>
                </a:solidFill>
              </a:rPr>
              <a:t>3  Behold, children are a heritage from the LORD, The fruit of the womb is a reward. </a:t>
            </a:r>
          </a:p>
          <a:p>
            <a:pPr algn="just"/>
            <a:r>
              <a:rPr lang="en-US" sz="3400" b="1" dirty="0">
                <a:solidFill>
                  <a:schemeClr val="bg1"/>
                </a:solidFill>
              </a:rPr>
              <a:t>  4  Like arrows in the hand of a warrior, So are the children of one's youth. </a:t>
            </a:r>
          </a:p>
          <a:p>
            <a:pPr algn="just"/>
            <a:r>
              <a:rPr lang="en-US" sz="3400" b="1" dirty="0">
                <a:solidFill>
                  <a:schemeClr val="bg1"/>
                </a:solidFill>
              </a:rPr>
              <a:t>  5  Happy is the man who has his quiver full of them; They shall not be ashamed, But shall speak with their enemies in the gate.</a:t>
            </a:r>
            <a:r>
              <a:rPr lang="en-US" sz="340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 </a:t>
            </a:r>
            <a:endParaRPr lang="en-US" sz="3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2482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“Gifts” </a:t>
            </a: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Godly Mothers (and Fathers) Should Give to their Children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06" y="1501790"/>
            <a:ext cx="10998925" cy="4690282"/>
          </a:xfrm>
        </p:spPr>
        <p:txBody>
          <a:bodyPr/>
          <a:lstStyle/>
          <a:p>
            <a:pPr marL="50800" indent="0" algn="ctr">
              <a:lnSpc>
                <a:spcPct val="100000"/>
              </a:lnSpc>
              <a:buNone/>
            </a:pPr>
            <a:endParaRPr lang="en-US" sz="1050" dirty="0">
              <a:solidFill>
                <a:srgbClr val="FF0000"/>
              </a:solidFill>
              <a:latin typeface="+mj-lt"/>
            </a:endParaRPr>
          </a:p>
          <a:p>
            <a:pPr marL="50800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 20  My son, keep your father's command, And do not forsake the law of your mother. </a:t>
            </a:r>
          </a:p>
          <a:p>
            <a:pPr marL="50800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  21  Bind them continually upon your heart; Tie them around your neck. </a:t>
            </a:r>
          </a:p>
          <a:p>
            <a:pPr marL="50800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  22  When you roam, they will lead you; When you sleep, they will keep you; And when you awake, they will speak with you. </a:t>
            </a:r>
          </a:p>
          <a:p>
            <a:pPr marL="50800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  23  For the commandment is a lamp, And the law a light; Reproofs of instruction are the way of life, </a:t>
            </a:r>
          </a:p>
          <a:p>
            <a:pPr marL="50800" indent="0" algn="just">
              <a:buNone/>
            </a:pPr>
            <a:r>
              <a:rPr lang="en-US" sz="3200" b="1" dirty="0">
                <a:solidFill>
                  <a:schemeClr val="bg1"/>
                </a:solidFill>
              </a:rPr>
              <a:t>							Pro. 6:20-23</a:t>
            </a:r>
            <a:endParaRPr lang="en-US" sz="30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85450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“Gifts” </a:t>
            </a: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Godly Mothers (and Fathers) Should Give to their Children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1501790"/>
            <a:ext cx="11442700" cy="4690282"/>
          </a:xfrm>
        </p:spPr>
        <p:txBody>
          <a:bodyPr/>
          <a:lstStyle/>
          <a:p>
            <a:pPr marL="50800" indent="0" algn="ctr">
              <a:lnSpc>
                <a:spcPct val="100000"/>
              </a:lnSpc>
              <a:buNone/>
            </a:pPr>
            <a:r>
              <a:rPr lang="en-US" sz="3200" i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Before looking at gifts—remember to start at birth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that God has only lent them to you—1 Sam. 1:26-28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they are gifts (and arrows) from God—Psa. 127:3-5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each them to honor others and to learn to obey—Eph. 6:1-2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the laws of mother, commands of fathers—Pro.</a:t>
            </a:r>
            <a:r>
              <a:rPr lang="en-US" sz="2800" b="1" dirty="0">
                <a:solidFill>
                  <a:schemeClr val="bg1"/>
                </a:solidFill>
              </a:rPr>
              <a:t> 6:20-23</a:t>
            </a:r>
            <a:endParaRPr lang="en-US" sz="3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you are praying for them—1 Sam. 1:26-28 </a:t>
            </a:r>
          </a:p>
        </p:txBody>
      </p:sp>
    </p:spTree>
    <p:extLst>
      <p:ext uri="{BB962C8B-B14F-4D97-AF65-F5344CB8AC3E}">
        <p14:creationId xmlns:p14="http://schemas.microsoft.com/office/powerpoint/2010/main" val="13705180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“Gifts” </a:t>
            </a: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Godly Mothers (and Fathers) Should Give to their Children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1501790"/>
            <a:ext cx="11442700" cy="4690282"/>
          </a:xfrm>
        </p:spPr>
        <p:txBody>
          <a:bodyPr/>
          <a:lstStyle/>
          <a:p>
            <a:pPr marL="50800" indent="0" algn="ctr">
              <a:lnSpc>
                <a:spcPct val="100000"/>
              </a:lnSpc>
              <a:buNone/>
            </a:pPr>
            <a:r>
              <a:rPr lang="en-US" sz="3200" i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Before looking at gifts—remember to start at birth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that God has only lent them to you—1 Sam. 1:26-28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they are gifts (and arrows) from God—Psa. 127:3-5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each them to honor others and to learn to obey—Eph. 6:1-2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the laws of mother, commands of fathers—Pro.</a:t>
            </a:r>
            <a:r>
              <a:rPr lang="en-US" sz="2800" b="1" dirty="0">
                <a:solidFill>
                  <a:schemeClr val="bg1"/>
                </a:solidFill>
              </a:rPr>
              <a:t> 6:20-23</a:t>
            </a:r>
            <a:endParaRPr lang="en-US" sz="3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you are praying for them—1 Sam. 1:26-28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you expect them to always do right; praise them</a:t>
            </a:r>
          </a:p>
        </p:txBody>
      </p:sp>
    </p:spTree>
    <p:extLst>
      <p:ext uri="{BB962C8B-B14F-4D97-AF65-F5344CB8AC3E}">
        <p14:creationId xmlns:p14="http://schemas.microsoft.com/office/powerpoint/2010/main" val="27804814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“Gifts” </a:t>
            </a: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Godly Mothers (and Fathers) Should Give to their Children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2600" y="1501790"/>
            <a:ext cx="11442700" cy="4690282"/>
          </a:xfrm>
        </p:spPr>
        <p:txBody>
          <a:bodyPr/>
          <a:lstStyle/>
          <a:p>
            <a:pPr marL="50800" indent="0" algn="ctr">
              <a:lnSpc>
                <a:spcPct val="100000"/>
              </a:lnSpc>
              <a:buNone/>
            </a:pPr>
            <a:r>
              <a:rPr lang="en-US" sz="3200" i="1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Before looking at gifts—remember to start at birth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that God has only lent them to you—1 Sam. 1:26-28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they are gifts (and arrows) from God—Psa. 127:3-5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each them to honor others and to learn to obey—Eph. 6:1-2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the laws of mother, commands of fathers—Pro.</a:t>
            </a:r>
            <a:r>
              <a:rPr lang="en-US" sz="2800" b="1" dirty="0">
                <a:solidFill>
                  <a:schemeClr val="bg1"/>
                </a:solidFill>
              </a:rPr>
              <a:t> 6:20-23</a:t>
            </a:r>
            <a:endParaRPr lang="en-US" sz="30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you are praying for them—1 Sam. 1:26-28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 you expect them to always do right; praise them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Teach them, there are some things which are not negotiable</a:t>
            </a:r>
          </a:p>
        </p:txBody>
      </p:sp>
    </p:spTree>
    <p:extLst>
      <p:ext uri="{BB962C8B-B14F-4D97-AF65-F5344CB8AC3E}">
        <p14:creationId xmlns:p14="http://schemas.microsoft.com/office/powerpoint/2010/main" val="20939253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Salvation’s Path For Everyone</a:t>
            </a:r>
          </a:p>
        </p:txBody>
      </p:sp>
    </p:spTree>
    <p:extLst>
      <p:ext uri="{BB962C8B-B14F-4D97-AF65-F5344CB8AC3E}">
        <p14:creationId xmlns:p14="http://schemas.microsoft.com/office/powerpoint/2010/main" val="7848957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Salvation’s Path For Everyone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428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Salvation’s Path For Everyone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1192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7452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Salvation’s Path For Everyone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3002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Salvation’s Path For Everyone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24083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349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Salvation’s Path For Everyone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33009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22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Introduction—Overview of this Sermon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5912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649897" y="206392"/>
            <a:ext cx="9247539" cy="1480767"/>
          </a:xfrm>
        </p:spPr>
        <p:txBody>
          <a:bodyPr/>
          <a:lstStyle/>
          <a:p>
            <a:pPr lvl="0" algn="ctr"/>
            <a:r>
              <a:rPr lang="en-US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Salvation’s Path For Everyone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00FF94F-23E8-D07A-4CEE-9A4BBE937535}"/>
              </a:ext>
            </a:extLst>
          </p:cNvPr>
          <p:cNvSpPr txBox="1"/>
          <p:nvPr/>
        </p:nvSpPr>
        <p:spPr>
          <a:xfrm>
            <a:off x="715618" y="1687159"/>
            <a:ext cx="10903226" cy="4193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Believe 							 					   John 8:24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Repent												   Luke 13:3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Confess Your Faith								   Romans 10:9</a:t>
            </a:r>
          </a:p>
          <a:p>
            <a:pPr marL="457200" lvl="3" indent="-457200" algn="just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Baptized/Immersed							   Acts 2:38</a:t>
            </a:r>
          </a:p>
          <a:p>
            <a:pPr lvl="3" algn="just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i="1" dirty="0">
                <a:solidFill>
                  <a:srgbClr val="FFFF00"/>
                </a:solidFill>
                <a:latin typeface="Calibri" panose="020F0502020204030204" pitchFamily="34" charset="0"/>
              </a:rPr>
              <a:t>  When You Do These, He Adds You to His Flock, His Church</a:t>
            </a:r>
          </a:p>
          <a:p>
            <a:pPr lvl="3" defTabSz="457200">
              <a:spcAft>
                <a:spcPts val="900"/>
              </a:spcAft>
              <a:buClr>
                <a:schemeClr val="bg1"/>
              </a:buClr>
              <a:tabLst>
                <a:tab pos="457200" algn="l"/>
              </a:tabLst>
            </a:pPr>
            <a:endParaRPr lang="en-US" sz="1100" b="1" i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457200" lvl="3" indent="-457200" defTabSz="457200">
              <a:spcAft>
                <a:spcPts val="9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</a:rPr>
              <a:t>As a Christian, Live Faithfully Until You Die		   Rev. 2:10</a:t>
            </a:r>
            <a:endParaRPr lang="en-US" sz="28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937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Introduction—Overview of this Sermon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06" y="1789176"/>
            <a:ext cx="11156582" cy="469028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obvious timeliness of this lesson</a:t>
            </a:r>
          </a:p>
          <a:p>
            <a:pPr>
              <a:lnSpc>
                <a:spcPct val="100000"/>
              </a:lnSpc>
            </a:pP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7165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Introduction—Overview of this Sermon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06" y="1789176"/>
            <a:ext cx="11156582" cy="469028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obvious timeliness of this lesson</a:t>
            </a:r>
          </a:p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day when our nations honors mothers</a:t>
            </a:r>
          </a:p>
          <a:p>
            <a:pPr>
              <a:lnSpc>
                <a:spcPct val="100000"/>
              </a:lnSpc>
            </a:pP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597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Introduction—Overview of this Sermon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06" y="1789176"/>
            <a:ext cx="11156582" cy="469028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obvious timeliness of this lesson</a:t>
            </a:r>
          </a:p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day when our nations honors mothers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Today, a day when we honor godly mothers</a:t>
            </a:r>
          </a:p>
        </p:txBody>
      </p:sp>
    </p:spTree>
    <p:extLst>
      <p:ext uri="{BB962C8B-B14F-4D97-AF65-F5344CB8AC3E}">
        <p14:creationId xmlns:p14="http://schemas.microsoft.com/office/powerpoint/2010/main" val="36009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Introduction—Overview of this Sermon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06" y="1789176"/>
            <a:ext cx="11156582" cy="469028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obvious timeliness of this lesson</a:t>
            </a:r>
          </a:p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day when our nations honors mothers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Today, a day when we honor godly mothers</a:t>
            </a:r>
          </a:p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importance of husbands/fathers honoring them</a:t>
            </a:r>
          </a:p>
          <a:p>
            <a:pPr>
              <a:lnSpc>
                <a:spcPct val="100000"/>
              </a:lnSpc>
            </a:pP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6163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Introduction—Overview of this Sermon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06" y="1789176"/>
            <a:ext cx="11156582" cy="469028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obvious timeliness of this lesson</a:t>
            </a:r>
          </a:p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day when our nations honors mothers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Today, a day when we honor godly mothers</a:t>
            </a:r>
          </a:p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importance of husbands/fathers honoring them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importance of children honoring them</a:t>
            </a:r>
          </a:p>
        </p:txBody>
      </p:sp>
    </p:spTree>
    <p:extLst>
      <p:ext uri="{BB962C8B-B14F-4D97-AF65-F5344CB8AC3E}">
        <p14:creationId xmlns:p14="http://schemas.microsoft.com/office/powerpoint/2010/main" val="1126099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A7A6C-6DC3-B2DC-DDC5-560F70F30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100000"/>
              </a:lnSpc>
              <a:spcAft>
                <a:spcPts val="600"/>
              </a:spcAft>
            </a:pPr>
            <a:r>
              <a:rPr lang="en-US" sz="3600" dirty="0">
                <a:solidFill>
                  <a:srgbClr val="FFFF00"/>
                </a:solidFill>
                <a:latin typeface="+mj-lt"/>
                <a:ea typeface="Cambria" panose="02040503050406030204" pitchFamily="18" charset="0"/>
                <a:cs typeface="Calibri" panose="020F0502020204030204" pitchFamily="34" charset="0"/>
              </a:rPr>
              <a:t>Introduction—Overview of this Sermon</a:t>
            </a:r>
            <a:endParaRPr lang="en-US" sz="3200" dirty="0">
              <a:latin typeface="+mj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BA22B-E3D2-B407-E6AB-8B5F8C3B4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6206" y="1789176"/>
            <a:ext cx="11156582" cy="469028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obvious timeliness of this lesson</a:t>
            </a:r>
          </a:p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day when our nations honors mothers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Today, a day when we honor godly mothers</a:t>
            </a:r>
          </a:p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importance of husbands/fathers honoring them</a:t>
            </a:r>
          </a:p>
          <a:p>
            <a:pPr>
              <a:lnSpc>
                <a:spcPct val="100000"/>
              </a:lnSpc>
            </a:pPr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importance of children honoring them</a:t>
            </a:r>
          </a:p>
          <a:p>
            <a:pPr>
              <a:lnSpc>
                <a:spcPct val="100000"/>
              </a:lnSpc>
            </a:pPr>
            <a:r>
              <a:rPr lang="en-US" sz="320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We will look at principles needed by godly mothers</a:t>
            </a:r>
          </a:p>
        </p:txBody>
      </p:sp>
    </p:spTree>
    <p:extLst>
      <p:ext uri="{BB962C8B-B14F-4D97-AF65-F5344CB8AC3E}">
        <p14:creationId xmlns:p14="http://schemas.microsoft.com/office/powerpoint/2010/main" val="1161392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13724</TotalTime>
  <Words>1653</Words>
  <Application>Microsoft Office PowerPoint</Application>
  <PresentationFormat>Widescreen</PresentationFormat>
  <Paragraphs>141</Paragraphs>
  <Slides>30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4" baseType="lpstr">
      <vt:lpstr>Arial</vt:lpstr>
      <vt:lpstr>Calibri</vt:lpstr>
      <vt:lpstr>Cambria</vt:lpstr>
      <vt:lpstr>Office Theme</vt:lpstr>
      <vt:lpstr>The Honoring of Godly Mothers</vt:lpstr>
      <vt:lpstr>The Text—Psalm 127:3-5</vt:lpstr>
      <vt:lpstr>Introduction—Overview of this Sermon</vt:lpstr>
      <vt:lpstr>Introduction—Overview of this Sermon</vt:lpstr>
      <vt:lpstr>Introduction—Overview of this Sermon</vt:lpstr>
      <vt:lpstr>Introduction—Overview of this Sermon</vt:lpstr>
      <vt:lpstr>Introduction—Overview of this Sermon</vt:lpstr>
      <vt:lpstr>Introduction—Overview of this Sermon</vt:lpstr>
      <vt:lpstr>Introduction—Overview of this Sermon</vt:lpstr>
      <vt:lpstr>Introduction—Overview of this Sermon</vt:lpstr>
      <vt:lpstr>“Gifts” Godly Mothers (and Fathers) Should Give to their Children</vt:lpstr>
      <vt:lpstr>“Gifts” Godly Mothers (and Fathers) Should Give to their Children</vt:lpstr>
      <vt:lpstr>“Gifts” Godly Mothers (and Fathers) Should Give to their Children</vt:lpstr>
      <vt:lpstr>“Gifts” Godly Mothers (and Fathers) Should Give to their Children</vt:lpstr>
      <vt:lpstr>“Gifts” Godly Mothers (and Fathers) Should Give to their Children</vt:lpstr>
      <vt:lpstr>“Gifts” Godly Mothers (and Fathers) Should Give to their Children</vt:lpstr>
      <vt:lpstr>“Gifts” Godly Mothers (and Fathers) Should Give to their Children</vt:lpstr>
      <vt:lpstr>“Gifts” Godly Mothers (and Fathers) Should Give to their Children</vt:lpstr>
      <vt:lpstr>“Gifts” Godly Mothers (and Fathers) Should Give to their Children</vt:lpstr>
      <vt:lpstr>“Gifts” Godly Mothers (and Fathers) Should Give to their Children</vt:lpstr>
      <vt:lpstr>“Gifts” Godly Mothers (and Fathers) Should Give to their Children</vt:lpstr>
      <vt:lpstr>“Gifts” Godly Mothers (and Fathers) Should Give to their Children</vt:lpstr>
      <vt:lpstr>“Gifts” Godly Mothers (and Fathers) Should Give to their Children</vt:lpstr>
      <vt:lpstr>Salvation’s Path For Everyone</vt:lpstr>
      <vt:lpstr>Salvation’s Path For Everyone</vt:lpstr>
      <vt:lpstr>Salvation’s Path For Everyone</vt:lpstr>
      <vt:lpstr>Salvation’s Path For Everyone</vt:lpstr>
      <vt:lpstr>Salvation’s Path For Everyone</vt:lpstr>
      <vt:lpstr>Salvation’s Path For Everyone</vt:lpstr>
      <vt:lpstr>Salvation’s Path For Everyone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Dan Jenkins</cp:lastModifiedBy>
  <cp:revision>181</cp:revision>
  <cp:lastPrinted>2023-06-18T21:29:09Z</cp:lastPrinted>
  <dcterms:modified xsi:type="dcterms:W3CDTF">2024-05-12T12:09:35Z</dcterms:modified>
</cp:coreProperties>
</file>