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4"/>
  </p:handoutMasterIdLst>
  <p:sldIdLst>
    <p:sldId id="256" r:id="rId2"/>
    <p:sldId id="454" r:id="rId3"/>
    <p:sldId id="469" r:id="rId4"/>
    <p:sldId id="467" r:id="rId5"/>
    <p:sldId id="468" r:id="rId6"/>
    <p:sldId id="444" r:id="rId7"/>
    <p:sldId id="273" r:id="rId8"/>
    <p:sldId id="457" r:id="rId9"/>
    <p:sldId id="458" r:id="rId10"/>
    <p:sldId id="459" r:id="rId11"/>
    <p:sldId id="460" r:id="rId12"/>
    <p:sldId id="461" r:id="rId1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7" autoAdjust="0"/>
    <p:restoredTop sz="94660"/>
  </p:normalViewPr>
  <p:slideViewPr>
    <p:cSldViewPr snapToGrid="0" showGuides="1">
      <p:cViewPr>
        <p:scale>
          <a:sx n="46" d="100"/>
          <a:sy n="46" d="100"/>
        </p:scale>
        <p:origin x="850" y="-14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Jenkins" userId="0cbe366903348d38" providerId="LiveId" clId="{1983D3A0-A783-453B-83AB-2C7E1511B7CB}"/>
    <pc:docChg chg="custSel addSld delSld modSld sldOrd">
      <pc:chgData name="Dan Jenkins" userId="0cbe366903348d38" providerId="LiveId" clId="{1983D3A0-A783-453B-83AB-2C7E1511B7CB}" dt="2024-04-21T11:43:02.164" v="22" actId="2696"/>
      <pc:docMkLst>
        <pc:docMk/>
      </pc:docMkLst>
      <pc:sldChg chg="delSp modSp mod">
        <pc:chgData name="Dan Jenkins" userId="0cbe366903348d38" providerId="LiveId" clId="{1983D3A0-A783-453B-83AB-2C7E1511B7CB}" dt="2024-04-21T11:41:31.508" v="10" actId="478"/>
        <pc:sldMkLst>
          <pc:docMk/>
          <pc:sldMk cId="416821178" sldId="454"/>
        </pc:sldMkLst>
        <pc:spChg chg="del mod">
          <ac:chgData name="Dan Jenkins" userId="0cbe366903348d38" providerId="LiveId" clId="{1983D3A0-A783-453B-83AB-2C7E1511B7CB}" dt="2024-04-21T11:41:31.508" v="10" actId="478"/>
          <ac:spMkLst>
            <pc:docMk/>
            <pc:sldMk cId="416821178" sldId="454"/>
            <ac:spMk id="7" creationId="{00000000-0000-0000-0000-000000000000}"/>
          </ac:spMkLst>
        </pc:spChg>
        <pc:spChg chg="del mod">
          <ac:chgData name="Dan Jenkins" userId="0cbe366903348d38" providerId="LiveId" clId="{1983D3A0-A783-453B-83AB-2C7E1511B7CB}" dt="2024-04-21T11:41:07.054" v="6" actId="478"/>
          <ac:spMkLst>
            <pc:docMk/>
            <pc:sldMk cId="416821178" sldId="454"/>
            <ac:spMk id="10" creationId="{00000000-0000-0000-0000-000000000000}"/>
          </ac:spMkLst>
        </pc:spChg>
        <pc:spChg chg="del">
          <ac:chgData name="Dan Jenkins" userId="0cbe366903348d38" providerId="LiveId" clId="{1983D3A0-A783-453B-83AB-2C7E1511B7CB}" dt="2024-04-21T11:41:25.091" v="9" actId="478"/>
          <ac:spMkLst>
            <pc:docMk/>
            <pc:sldMk cId="416821178" sldId="454"/>
            <ac:spMk id="11" creationId="{00000000-0000-0000-0000-000000000000}"/>
          </ac:spMkLst>
        </pc:spChg>
      </pc:sldChg>
      <pc:sldChg chg="del">
        <pc:chgData name="Dan Jenkins" userId="0cbe366903348d38" providerId="LiveId" clId="{1983D3A0-A783-453B-83AB-2C7E1511B7CB}" dt="2024-04-21T11:42:57.201" v="18" actId="2696"/>
        <pc:sldMkLst>
          <pc:docMk/>
          <pc:sldMk cId="2013070930" sldId="462"/>
        </pc:sldMkLst>
      </pc:sldChg>
      <pc:sldChg chg="del">
        <pc:chgData name="Dan Jenkins" userId="0cbe366903348d38" providerId="LiveId" clId="{1983D3A0-A783-453B-83AB-2C7E1511B7CB}" dt="2024-04-21T11:42:59.718" v="19" actId="2696"/>
        <pc:sldMkLst>
          <pc:docMk/>
          <pc:sldMk cId="988257705" sldId="463"/>
        </pc:sldMkLst>
      </pc:sldChg>
      <pc:sldChg chg="del">
        <pc:chgData name="Dan Jenkins" userId="0cbe366903348d38" providerId="LiveId" clId="{1983D3A0-A783-453B-83AB-2C7E1511B7CB}" dt="2024-04-21T11:43:00.535" v="20" actId="2696"/>
        <pc:sldMkLst>
          <pc:docMk/>
          <pc:sldMk cId="1968337010" sldId="464"/>
        </pc:sldMkLst>
      </pc:sldChg>
      <pc:sldChg chg="del">
        <pc:chgData name="Dan Jenkins" userId="0cbe366903348d38" providerId="LiveId" clId="{1983D3A0-A783-453B-83AB-2C7E1511B7CB}" dt="2024-04-21T11:43:01.348" v="21" actId="2696"/>
        <pc:sldMkLst>
          <pc:docMk/>
          <pc:sldMk cId="3089023591" sldId="465"/>
        </pc:sldMkLst>
      </pc:sldChg>
      <pc:sldChg chg="del">
        <pc:chgData name="Dan Jenkins" userId="0cbe366903348d38" providerId="LiveId" clId="{1983D3A0-A783-453B-83AB-2C7E1511B7CB}" dt="2024-04-21T11:43:02.164" v="22" actId="2696"/>
        <pc:sldMkLst>
          <pc:docMk/>
          <pc:sldMk cId="1868851710" sldId="466"/>
        </pc:sldMkLst>
      </pc:sldChg>
      <pc:sldChg chg="delSp add mod">
        <pc:chgData name="Dan Jenkins" userId="0cbe366903348d38" providerId="LiveId" clId="{1983D3A0-A783-453B-83AB-2C7E1511B7CB}" dt="2024-04-21T11:42:12.057" v="15" actId="478"/>
        <pc:sldMkLst>
          <pc:docMk/>
          <pc:sldMk cId="3202542995" sldId="467"/>
        </pc:sldMkLst>
        <pc:spChg chg="del">
          <ac:chgData name="Dan Jenkins" userId="0cbe366903348d38" providerId="LiveId" clId="{1983D3A0-A783-453B-83AB-2C7E1511B7CB}" dt="2024-04-21T11:42:12.057" v="15" actId="478"/>
          <ac:spMkLst>
            <pc:docMk/>
            <pc:sldMk cId="3202542995" sldId="467"/>
            <ac:spMk id="10" creationId="{00000000-0000-0000-0000-000000000000}"/>
          </ac:spMkLst>
        </pc:spChg>
      </pc:sldChg>
      <pc:sldChg chg="add">
        <pc:chgData name="Dan Jenkins" userId="0cbe366903348d38" providerId="LiveId" clId="{1983D3A0-A783-453B-83AB-2C7E1511B7CB}" dt="2024-04-21T11:40:33.308" v="1" actId="2890"/>
        <pc:sldMkLst>
          <pc:docMk/>
          <pc:sldMk cId="3844755746" sldId="468"/>
        </pc:sldMkLst>
      </pc:sldChg>
      <pc:sldChg chg="delSp add mod ord">
        <pc:chgData name="Dan Jenkins" userId="0cbe366903348d38" providerId="LiveId" clId="{1983D3A0-A783-453B-83AB-2C7E1511B7CB}" dt="2024-04-21T11:42:03.964" v="14"/>
        <pc:sldMkLst>
          <pc:docMk/>
          <pc:sldMk cId="259667235" sldId="469"/>
        </pc:sldMkLst>
        <pc:spChg chg="del">
          <ac:chgData name="Dan Jenkins" userId="0cbe366903348d38" providerId="LiveId" clId="{1983D3A0-A783-453B-83AB-2C7E1511B7CB}" dt="2024-04-21T11:41:48.498" v="12" actId="478"/>
          <ac:spMkLst>
            <pc:docMk/>
            <pc:sldMk cId="259667235" sldId="469"/>
            <ac:spMk id="7" creationId="{00000000-0000-0000-0000-000000000000}"/>
          </ac:spMkLst>
        </pc:spChg>
        <pc:spChg chg="del">
          <ac:chgData name="Dan Jenkins" userId="0cbe366903348d38" providerId="LiveId" clId="{1983D3A0-A783-453B-83AB-2C7E1511B7CB}" dt="2024-04-21T11:41:44" v="11" actId="478"/>
          <ac:spMkLst>
            <pc:docMk/>
            <pc:sldMk cId="259667235" sldId="469"/>
            <ac:spMk id="10" creationId="{00000000-0000-0000-0000-000000000000}"/>
          </ac:spMkLst>
        </pc:spChg>
      </pc:sldChg>
      <pc:sldChg chg="add del">
        <pc:chgData name="Dan Jenkins" userId="0cbe366903348d38" providerId="LiveId" clId="{1983D3A0-A783-453B-83AB-2C7E1511B7CB}" dt="2024-04-21T11:42:25.883" v="16" actId="2696"/>
        <pc:sldMkLst>
          <pc:docMk/>
          <pc:sldMk cId="2690362660" sldId="470"/>
        </pc:sldMkLst>
      </pc:sldChg>
      <pc:sldChg chg="add del">
        <pc:chgData name="Dan Jenkins" userId="0cbe366903348d38" providerId="LiveId" clId="{1983D3A0-A783-453B-83AB-2C7E1511B7CB}" dt="2024-04-21T11:42:33.920" v="17" actId="2696"/>
        <pc:sldMkLst>
          <pc:docMk/>
          <pc:sldMk cId="3884044547" sldId="4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Judges</a:t>
            </a:r>
          </a:p>
          <a:p>
            <a:pPr algn="ctr"/>
            <a:r>
              <a:rPr lang="en-US" sz="6000" b="1" dirty="0"/>
              <a:t>Palm Beach Lakes</a:t>
            </a:r>
          </a:p>
          <a:p>
            <a:pPr algn="ctr"/>
            <a:r>
              <a:rPr lang="en-US" sz="4400" b="1" kern="1200" dirty="0">
                <a:solidFill>
                  <a:schemeClr val="tx1"/>
                </a:solidFill>
              </a:rPr>
              <a:t>April-May 2024</a:t>
            </a:r>
          </a:p>
          <a:p>
            <a:pPr algn="ctr"/>
            <a:endParaRPr lang="en-US" sz="6000" b="1" dirty="0"/>
          </a:p>
          <a:p>
            <a:pPr algn="ctr"/>
            <a:endParaRPr lang="en-US" sz="6000" b="1" dirty="0"/>
          </a:p>
          <a:p>
            <a:pPr algn="ctr"/>
            <a:r>
              <a:rPr lang="en-US" sz="4800" b="1" dirty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Shamgar—killed 600 Philistines with an ox goad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64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Deborah—The woman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422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217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Gideon—Army of 300 men, killed 120,000 Midianites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7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Faithful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41682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Faithful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Idolatry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25966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Faithful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Repentance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Idolatry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320254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2133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Faithful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Repentance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9230" y="3176954"/>
            <a:ext cx="3223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Deliverer/Judge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Idolatry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“Clock”</a:t>
            </a:r>
          </a:p>
          <a:p>
            <a:pPr algn="ctr"/>
            <a:r>
              <a:rPr lang="en-US" sz="5400" b="1" dirty="0"/>
              <a:t>of the Judges</a:t>
            </a:r>
          </a:p>
        </p:txBody>
      </p:sp>
    </p:spTree>
    <p:extLst>
      <p:ext uri="{BB962C8B-B14F-4D97-AF65-F5344CB8AC3E}">
        <p14:creationId xmlns:p14="http://schemas.microsoft.com/office/powerpoint/2010/main" val="3844755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502" y="174858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0" descr="312X_12_Tribes_Close Up_THEN.jpg">
            <a:extLst>
              <a:ext uri="{FF2B5EF4-FFF2-40B4-BE49-F238E27FC236}">
                <a16:creationId xmlns:a16="http://schemas.microsoft.com/office/drawing/2014/main" id="{6317392A-177B-568F-2D7B-745615F140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723" y="367225"/>
            <a:ext cx="5248892" cy="6386257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67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8665278" y="1110342"/>
            <a:ext cx="3333071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Gideon, 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Jair, 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Samson, 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  <p:pic>
        <p:nvPicPr>
          <p:cNvPr id="2" name="Picture 1" descr="A map of israel with different colored areas&#10;&#10;Description automatically generated">
            <a:extLst>
              <a:ext uri="{FF2B5EF4-FFF2-40B4-BE49-F238E27FC236}">
                <a16:creationId xmlns:a16="http://schemas.microsoft.com/office/drawing/2014/main" id="{F2D7FFE3-AB2C-9EDC-61A4-1212608D8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41" y="-1717341"/>
            <a:ext cx="8491468" cy="111577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89B113E-7D0C-23E2-4649-EA572990BD89}"/>
              </a:ext>
            </a:extLst>
          </p:cNvPr>
          <p:cNvSpPr txBox="1"/>
          <p:nvPr/>
        </p:nvSpPr>
        <p:spPr>
          <a:xfrm>
            <a:off x="4374071" y="348532"/>
            <a:ext cx="626040" cy="2154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Shamgar</a:t>
            </a:r>
          </a:p>
        </p:txBody>
      </p:sp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3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Ehud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57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337" y="165897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359B86-2177-ACC5-92BA-D1F678196ACB}"/>
              </a:ext>
            </a:extLst>
          </p:cNvPr>
          <p:cNvSpPr txBox="1"/>
          <p:nvPr/>
        </p:nvSpPr>
        <p:spPr>
          <a:xfrm>
            <a:off x="566306" y="457199"/>
            <a:ext cx="1149735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Othniel—Caleb’s son-in-law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/>
              <a:t>Ehud—The Left-handed judge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Shamgar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Deborah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Gideon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Abimelech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Tola, Jair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Jephthah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 err="1"/>
              <a:t>Ibzan</a:t>
            </a:r>
            <a:r>
              <a:rPr lang="en-US" sz="2600" b="1" dirty="0"/>
              <a:t>, Elon, Abdon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Samson</a:t>
            </a:r>
          </a:p>
          <a:p>
            <a:pPr marL="339725" indent="-3397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b="1" dirty="0"/>
              <a:t>Eli, Samuel</a:t>
            </a:r>
            <a:endParaRPr lang="en-US" sz="26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152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1675</TotalTime>
  <Words>202</Words>
  <Application>Microsoft Office PowerPoint</Application>
  <PresentationFormat>Widescreen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Dan Jenkins</cp:lastModifiedBy>
  <cp:revision>51</cp:revision>
  <cp:lastPrinted>2016-07-03T11:05:25Z</cp:lastPrinted>
  <dcterms:created xsi:type="dcterms:W3CDTF">2016-07-01T19:55:39Z</dcterms:created>
  <dcterms:modified xsi:type="dcterms:W3CDTF">2024-04-21T11:43:06Z</dcterms:modified>
</cp:coreProperties>
</file>