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443" r:id="rId3"/>
    <p:sldId id="446" r:id="rId4"/>
    <p:sldId id="447" r:id="rId5"/>
    <p:sldId id="445" r:id="rId6"/>
    <p:sldId id="444" r:id="rId7"/>
    <p:sldId id="421" r:id="rId8"/>
    <p:sldId id="401" r:id="rId9"/>
    <p:sldId id="400" r:id="rId10"/>
    <p:sldId id="386" r:id="rId11"/>
    <p:sldId id="450" r:id="rId12"/>
    <p:sldId id="452" r:id="rId13"/>
    <p:sldId id="453" r:id="rId14"/>
    <p:sldId id="454" r:id="rId15"/>
    <p:sldId id="448" r:id="rId16"/>
    <p:sldId id="449" r:id="rId17"/>
    <p:sldId id="273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F0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326" y="2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E6176-5C4E-4514-B2A2-3302153D5FA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1FFE-3527-4C28-A7C5-5E8A55F3E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8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2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7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5AFD-B358-47BD-A4A6-A0418D3A7BD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0A1B-DCB4-4628-8AA9-6383FD6A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6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2133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189" y="1084520"/>
            <a:ext cx="118186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Judges</a:t>
            </a:r>
          </a:p>
          <a:p>
            <a:pPr algn="ctr"/>
            <a:r>
              <a:rPr lang="en-US" sz="6000" b="1" dirty="0"/>
              <a:t>Palm Beach Lakes</a:t>
            </a:r>
          </a:p>
          <a:p>
            <a:pPr algn="ctr"/>
            <a:r>
              <a:rPr lang="en-US" sz="4400" b="1" kern="1200" dirty="0">
                <a:solidFill>
                  <a:schemeClr val="tx1"/>
                </a:solidFill>
              </a:rPr>
              <a:t>April-May 2024</a:t>
            </a:r>
          </a:p>
          <a:p>
            <a:pPr algn="ctr"/>
            <a:endParaRPr lang="en-US" sz="6000" b="1" dirty="0"/>
          </a:p>
          <a:p>
            <a:pPr algn="ctr"/>
            <a:endParaRPr lang="en-US" sz="6000" b="1" dirty="0"/>
          </a:p>
          <a:p>
            <a:pPr algn="ctr"/>
            <a:r>
              <a:rPr lang="en-US" sz="4800" b="1" dirty="0"/>
              <a:t>Dan Jenkins</a:t>
            </a:r>
            <a:endParaRPr lang="en-US" sz="4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6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2133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7168" y="539261"/>
            <a:ext cx="6213231" cy="6186613"/>
          </a:xfrm>
          <a:prstGeom prst="ellipse">
            <a:avLst/>
          </a:prstGeom>
          <a:noFill/>
          <a:ln w="2286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“Clock”</a:t>
            </a:r>
          </a:p>
          <a:p>
            <a:pPr algn="ctr"/>
            <a:r>
              <a:rPr lang="en-US" sz="5400" b="1" dirty="0"/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6211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2133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7168" y="539261"/>
            <a:ext cx="6213231" cy="6186613"/>
          </a:xfrm>
          <a:prstGeom prst="ellipse">
            <a:avLst/>
          </a:prstGeom>
          <a:noFill/>
          <a:ln w="2286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Faithful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“Clock”</a:t>
            </a:r>
          </a:p>
          <a:p>
            <a:pPr algn="ctr"/>
            <a:r>
              <a:rPr lang="en-US" sz="5400" b="1" dirty="0"/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303363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2133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7168" y="539261"/>
            <a:ext cx="6213231" cy="6186613"/>
          </a:xfrm>
          <a:prstGeom prst="ellipse">
            <a:avLst/>
          </a:prstGeom>
          <a:noFill/>
          <a:ln w="2286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Faithful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6429" y="3200397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Idolatry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“Clock”</a:t>
            </a:r>
          </a:p>
          <a:p>
            <a:pPr algn="ctr"/>
            <a:r>
              <a:rPr lang="en-US" sz="5400" b="1" dirty="0"/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64123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2133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7168" y="539261"/>
            <a:ext cx="6213231" cy="6186613"/>
          </a:xfrm>
          <a:prstGeom prst="ellipse">
            <a:avLst/>
          </a:prstGeom>
          <a:noFill/>
          <a:ln w="2286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Faithful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076" y="5896712"/>
            <a:ext cx="264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Repentance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6429" y="3200397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Idolatry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“Clock”</a:t>
            </a:r>
          </a:p>
          <a:p>
            <a:pPr algn="ctr"/>
            <a:r>
              <a:rPr lang="en-US" sz="5400" b="1" dirty="0"/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365988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2133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7168" y="539261"/>
            <a:ext cx="6213231" cy="6186613"/>
          </a:xfrm>
          <a:prstGeom prst="ellipse">
            <a:avLst/>
          </a:prstGeom>
          <a:noFill/>
          <a:ln w="2286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Faithful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076" y="5896712"/>
            <a:ext cx="264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Repentance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230" y="3176954"/>
            <a:ext cx="322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Deliverer/Judge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6429" y="3200397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Idolatry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“Clock”</a:t>
            </a:r>
          </a:p>
          <a:p>
            <a:pPr algn="ctr"/>
            <a:r>
              <a:rPr lang="en-US" sz="5400" b="1" dirty="0"/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41682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873" y="174858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6E69A-C819-93CD-E9DC-77961748830B}"/>
              </a:ext>
            </a:extLst>
          </p:cNvPr>
          <p:cNvSpPr txBox="1"/>
          <p:nvPr/>
        </p:nvSpPr>
        <p:spPr>
          <a:xfrm>
            <a:off x="449746" y="561700"/>
            <a:ext cx="537427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Othniel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Ehud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Shamgar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Deborah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Gideon, Abimelech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Tola, Jair, Jephthah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/>
              <a:t>Ibzan</a:t>
            </a:r>
            <a:r>
              <a:rPr lang="en-US" sz="4000" b="1" dirty="0"/>
              <a:t>, Elon, Abdon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Samson, Eli, Samuel</a:t>
            </a:r>
            <a:endParaRPr lang="en-US" sz="4000" b="1" kern="1200" dirty="0"/>
          </a:p>
        </p:txBody>
      </p:sp>
    </p:spTree>
    <p:extLst>
      <p:ext uri="{BB962C8B-B14F-4D97-AF65-F5344CB8AC3E}">
        <p14:creationId xmlns:p14="http://schemas.microsoft.com/office/powerpoint/2010/main" val="230868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1658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83E7DFA8-0AA7-316F-2F95-CA21F8E7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1" y="-1717341"/>
            <a:ext cx="8491468" cy="11157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337" y="1658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78A26-843C-1735-E6F6-244978E5FED0}"/>
              </a:ext>
            </a:extLst>
          </p:cNvPr>
          <p:cNvSpPr txBox="1"/>
          <p:nvPr/>
        </p:nvSpPr>
        <p:spPr>
          <a:xfrm>
            <a:off x="4374071" y="348532"/>
            <a:ext cx="626040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Shamgar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59B86-2177-ACC5-92BA-D1F678196ACB}"/>
              </a:ext>
            </a:extLst>
          </p:cNvPr>
          <p:cNvSpPr txBox="1"/>
          <p:nvPr/>
        </p:nvSpPr>
        <p:spPr>
          <a:xfrm>
            <a:off x="8665278" y="1110342"/>
            <a:ext cx="333307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Othniel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Ehud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Shamgar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Deborah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Gideon, Abimelech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Tola, Jair, Jephthah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err="1"/>
              <a:t>Ibzan</a:t>
            </a:r>
            <a:r>
              <a:rPr lang="en-US" sz="2600" b="1" dirty="0"/>
              <a:t>, Elon, Abdon</a:t>
            </a:r>
          </a:p>
          <a:p>
            <a:pPr marL="339725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Samson, Eli, Samuel</a:t>
            </a:r>
            <a:endParaRPr lang="en-US" sz="26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873" y="174858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1" descr="312X_Persia_THEN copy.jpg">
            <a:extLst>
              <a:ext uri="{FF2B5EF4-FFF2-40B4-BE49-F238E27FC236}">
                <a16:creationId xmlns:a16="http://schemas.microsoft.com/office/drawing/2014/main" id="{3CEDA240-CA2C-7C7F-A0D4-D6D42096A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13" y="28136"/>
            <a:ext cx="12357513" cy="744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873" y="174858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5" descr="312X_Abe's Journeys_Ur.jpg">
            <a:extLst>
              <a:ext uri="{FF2B5EF4-FFF2-40B4-BE49-F238E27FC236}">
                <a16:creationId xmlns:a16="http://schemas.microsoft.com/office/drawing/2014/main" id="{318965F0-8C1C-B09A-2AE6-AC59602C4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50" y="-63301"/>
            <a:ext cx="12942277" cy="776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873" y="174858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2" descr="312X_Exodus_Base Map-THEN.jpg">
            <a:extLst>
              <a:ext uri="{FF2B5EF4-FFF2-40B4-BE49-F238E27FC236}">
                <a16:creationId xmlns:a16="http://schemas.microsoft.com/office/drawing/2014/main" id="{A3EFBFE6-CD84-53C3-9F40-CADEBFC25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98" y="-984738"/>
            <a:ext cx="12366298" cy="8073359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6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873" y="174858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189" y="474921"/>
            <a:ext cx="11818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Introduction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b="1" dirty="0"/>
              <a:t>Moses lived 120 years; Joshua lived 110 years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b="1" dirty="0"/>
              <a:t>Joshua obeyed God and divided the land among the tribes</a:t>
            </a:r>
          </a:p>
        </p:txBody>
      </p:sp>
    </p:spTree>
    <p:extLst>
      <p:ext uri="{BB962C8B-B14F-4D97-AF65-F5344CB8AC3E}">
        <p14:creationId xmlns:p14="http://schemas.microsoft.com/office/powerpoint/2010/main" val="35067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02" y="174858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312X_12_Tribes_Close Up_THEN.jpg">
            <a:extLst>
              <a:ext uri="{FF2B5EF4-FFF2-40B4-BE49-F238E27FC236}">
                <a16:creationId xmlns:a16="http://schemas.microsoft.com/office/drawing/2014/main" id="{6317392A-177B-568F-2D7B-745615F14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23" y="367225"/>
            <a:ext cx="5248892" cy="6386257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7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873" y="174858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189" y="474921"/>
            <a:ext cx="11818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Introduction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b="1" dirty="0"/>
              <a:t>Moses lived 120 years; Joshua lived 110 years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b="1" dirty="0"/>
              <a:t>Joshua obeyed God and divided the land among the tribes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b="1" dirty="0"/>
              <a:t>They failed to drive out the Canaanite nations—Judg. 1</a:t>
            </a:r>
            <a:endParaRPr lang="en-US" sz="4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87" y="154022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6886" y="417155"/>
            <a:ext cx="5147639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Destroy the Nations—Deut.20:16ff</a:t>
            </a:r>
          </a:p>
          <a:p>
            <a:pPr marR="0" algn="just" rtl="0">
              <a:spcAft>
                <a:spcPts val="600"/>
              </a:spcAft>
            </a:pPr>
            <a:r>
              <a:rPr lang="en-US" sz="2200" b="1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16  "But of the cities of these peoples which the LORD your God gives you </a:t>
            </a:r>
            <a:r>
              <a:rPr lang="en-US" sz="2200" b="1" i="1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200" b="1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an inheritance, you shall let nothing that breathes remain alive, </a:t>
            </a:r>
          </a:p>
          <a:p>
            <a:pPr marR="0" algn="just" rtl="0">
              <a:spcAft>
                <a:spcPts val="600"/>
              </a:spcAft>
            </a:pPr>
            <a:r>
              <a:rPr lang="en-US" sz="2200" b="1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17  but you shall utterly destroy them: the Hittite and the Amorite and the Canaanite and the Perizzite and the Hivite and the Jebusite, just as the LORD your God has commanded you, </a:t>
            </a:r>
          </a:p>
          <a:p>
            <a:pPr marR="0" algn="just" rtl="0">
              <a:spcAft>
                <a:spcPts val="600"/>
              </a:spcAft>
            </a:pPr>
            <a:r>
              <a:rPr lang="en-US" sz="2200" b="1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18  lest they teach you to do according to all their abominations which they have done for their gods, and you sin against the LORD your God.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7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337" y="154022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6886" y="417155"/>
            <a:ext cx="5147639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 the Nations—Deut.20:16ff</a:t>
            </a:r>
          </a:p>
          <a:p>
            <a:pPr marR="0" algn="just" rtl="0">
              <a:spcAft>
                <a:spcPts val="600"/>
              </a:spcAft>
            </a:pPr>
            <a:r>
              <a:rPr lang="en-US" sz="2200" b="1" i="0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16  "But of the cities of these peoples which the LORD your God gives you </a:t>
            </a:r>
            <a:r>
              <a:rPr lang="en-US" sz="2200" b="1" i="1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200" b="1" i="0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inheritance, you shall let nothing that breathes remain alive, </a:t>
            </a:r>
          </a:p>
          <a:p>
            <a:pPr marR="0" algn="just" rtl="0">
              <a:spcAft>
                <a:spcPts val="600"/>
              </a:spcAft>
            </a:pPr>
            <a:r>
              <a:rPr lang="en-US" sz="2200" b="1" i="0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  but you shall utterly destroy them: the Hittite and the Amorite and the Canaanite and the Perizzite and the Hivite and the Jebusite, just as the LORD your God has commanded you, </a:t>
            </a:r>
          </a:p>
          <a:p>
            <a:pPr marR="0" algn="just" rtl="0">
              <a:spcAft>
                <a:spcPts val="600"/>
              </a:spcAft>
            </a:pPr>
            <a:r>
              <a:rPr lang="en-US" sz="2200" b="1" i="0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18  lest they teach you to do according to all their abominations which they have done for their gods, and you sin against the LORD your God.</a:t>
            </a:r>
            <a:endParaRPr lang="en-US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F14FF-0306-28BA-F230-5CF2E887E933}"/>
              </a:ext>
            </a:extLst>
          </p:cNvPr>
          <p:cNvSpPr txBox="1"/>
          <p:nvPr/>
        </p:nvSpPr>
        <p:spPr>
          <a:xfrm>
            <a:off x="5756199" y="427047"/>
            <a:ext cx="619204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Jews Did Not Destroy—Judges 1:27ff</a:t>
            </a:r>
          </a:p>
          <a:p>
            <a:pPr marR="0" algn="just" rtl="0"/>
            <a:r>
              <a:rPr lang="en-US" sz="2200" b="1" u="none" strike="noStrike" baseline="0" dirty="0">
                <a:latin typeface="Arial" panose="020B0604020202020204" pitchFamily="34" charset="0"/>
              </a:rPr>
              <a:t> 27  However, Manasseh did not drive out the inhabitants of Beth </a:t>
            </a:r>
            <a:r>
              <a:rPr lang="en-US" sz="2200" b="1" u="none" strike="noStrike" baseline="0" dirty="0" err="1">
                <a:latin typeface="Arial" panose="020B0604020202020204" pitchFamily="34" charset="0"/>
              </a:rPr>
              <a:t>Shean</a:t>
            </a:r>
            <a:r>
              <a:rPr lang="en-US" sz="2200" b="1" u="none" strike="noStrike" baseline="0" dirty="0">
                <a:latin typeface="Arial" panose="020B0604020202020204" pitchFamily="34" charset="0"/>
              </a:rPr>
              <a:t>..they put the Canaanites under tribute… </a:t>
            </a:r>
          </a:p>
          <a:p>
            <a:pPr marR="0" algn="just" rtl="0"/>
            <a:r>
              <a:rPr lang="en-US" sz="2200" b="1" dirty="0">
                <a:latin typeface="Arial" panose="020B0604020202020204" pitchFamily="34" charset="0"/>
              </a:rPr>
              <a:t> 2</a:t>
            </a:r>
            <a:r>
              <a:rPr lang="en-US" sz="2200" b="1" u="none" strike="noStrike" baseline="0" dirty="0">
                <a:latin typeface="Arial" panose="020B0604020202020204" pitchFamily="34" charset="0"/>
              </a:rPr>
              <a:t>9  Nor did Ephraim drive out the Canaan- </a:t>
            </a:r>
            <a:r>
              <a:rPr lang="en-US" sz="2200" b="1" u="none" strike="noStrike" baseline="0" dirty="0" err="1">
                <a:latin typeface="Arial" panose="020B0604020202020204" pitchFamily="34" charset="0"/>
              </a:rPr>
              <a:t>ites</a:t>
            </a:r>
            <a:r>
              <a:rPr lang="en-US" sz="2200" b="1" u="none" strike="noStrike" baseline="0" dirty="0">
                <a:latin typeface="Arial" panose="020B0604020202020204" pitchFamily="34" charset="0"/>
              </a:rPr>
              <a:t> who dwelt in Gezer… </a:t>
            </a:r>
          </a:p>
          <a:p>
            <a:pPr marR="0" algn="just" rtl="0"/>
            <a:r>
              <a:rPr lang="en-US" sz="2200" b="1" u="none" strike="noStrike" baseline="0" dirty="0">
                <a:latin typeface="Arial" panose="020B0604020202020204" pitchFamily="34" charset="0"/>
              </a:rPr>
              <a:t>  30  Nor did Zebulun drive out the </a:t>
            </a:r>
            <a:r>
              <a:rPr lang="en-US" sz="2200" b="1" u="none" strike="noStrike" baseline="0" dirty="0" err="1">
                <a:latin typeface="Arial" panose="020B0604020202020204" pitchFamily="34" charset="0"/>
              </a:rPr>
              <a:t>inhabi</a:t>
            </a:r>
            <a:r>
              <a:rPr lang="en-US" sz="2200" b="1" u="none" strike="noStrike" baseline="0" dirty="0">
                <a:latin typeface="Arial" panose="020B0604020202020204" pitchFamily="34" charset="0"/>
              </a:rPr>
              <a:t>- </a:t>
            </a:r>
            <a:r>
              <a:rPr lang="en-US" sz="2200" b="1" u="none" strike="noStrike" baseline="0" dirty="0" err="1">
                <a:latin typeface="Arial" panose="020B0604020202020204" pitchFamily="34" charset="0"/>
              </a:rPr>
              <a:t>tants</a:t>
            </a:r>
            <a:r>
              <a:rPr lang="en-US" sz="2200" b="1" u="none" strike="noStrike" baseline="0" dirty="0">
                <a:latin typeface="Arial" panose="020B0604020202020204" pitchFamily="34" charset="0"/>
              </a:rPr>
              <a:t> of </a:t>
            </a:r>
            <a:r>
              <a:rPr lang="en-US" sz="2200" b="1" u="none" strike="noStrike" baseline="0" dirty="0" err="1">
                <a:latin typeface="Arial" panose="020B0604020202020204" pitchFamily="34" charset="0"/>
              </a:rPr>
              <a:t>Kitron</a:t>
            </a:r>
            <a:r>
              <a:rPr lang="en-US" sz="2200" b="1" u="none" strike="noStrike" baseline="0" dirty="0">
                <a:latin typeface="Arial" panose="020B0604020202020204" pitchFamily="34" charset="0"/>
              </a:rPr>
              <a:t>…so the Canaanites dwelt among them, and were put under tribute. </a:t>
            </a:r>
          </a:p>
          <a:p>
            <a:pPr marR="0" algn="just" rtl="0"/>
            <a:r>
              <a:rPr lang="en-US" sz="2200" b="1" u="none" strike="noStrike" baseline="0" dirty="0">
                <a:latin typeface="Arial" panose="020B0604020202020204" pitchFamily="34" charset="0"/>
              </a:rPr>
              <a:t>  31  Nor did Asher drive out the inhabitants of </a:t>
            </a:r>
            <a:r>
              <a:rPr lang="en-US" sz="2200" b="1" u="none" strike="noStrike" baseline="0" dirty="0" err="1">
                <a:latin typeface="Arial" panose="020B0604020202020204" pitchFamily="34" charset="0"/>
              </a:rPr>
              <a:t>Acco</a:t>
            </a:r>
            <a:r>
              <a:rPr lang="en-US" sz="2200" b="1" u="none" strike="noStrike" baseline="0" dirty="0">
                <a:latin typeface="Arial" panose="020B0604020202020204" pitchFamily="34" charset="0"/>
              </a:rPr>
              <a:t> or the inhabitants of Sidon…</a:t>
            </a:r>
          </a:p>
          <a:p>
            <a:pPr marR="0" algn="just" rtl="0"/>
            <a:r>
              <a:rPr lang="en-US" sz="2200" b="1" u="none" strike="noStrike" baseline="0" dirty="0">
                <a:latin typeface="Arial" panose="020B0604020202020204" pitchFamily="34" charset="0"/>
              </a:rPr>
              <a:t>  33  Nor did Naphtali drive out the inhabitants of Beth Shemesh…</a:t>
            </a:r>
          </a:p>
          <a:p>
            <a:pPr marR="0" algn="just" rtl="0"/>
            <a:r>
              <a:rPr lang="en-US" sz="2200" b="1" u="none" strike="noStrike" baseline="0" dirty="0">
                <a:latin typeface="Arial" panose="020B0604020202020204" pitchFamily="34" charset="0"/>
              </a:rPr>
              <a:t>  34  And the Amorites forced the children of Dan into the mountains, for they would not allow them to come down to the valley;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6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482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Jenkins</dc:creator>
  <cp:lastModifiedBy>Dan Jenkins</cp:lastModifiedBy>
  <cp:revision>48</cp:revision>
  <cp:lastPrinted>2016-07-03T11:05:25Z</cp:lastPrinted>
  <dcterms:created xsi:type="dcterms:W3CDTF">2016-07-01T19:55:39Z</dcterms:created>
  <dcterms:modified xsi:type="dcterms:W3CDTF">2024-04-07T12:59:06Z</dcterms:modified>
</cp:coreProperties>
</file>