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sldIdLst>
    <p:sldId id="256" r:id="rId5"/>
    <p:sldId id="257" r:id="rId6"/>
    <p:sldId id="285" r:id="rId7"/>
    <p:sldId id="286" r:id="rId8"/>
    <p:sldId id="259" r:id="rId9"/>
    <p:sldId id="260" r:id="rId10"/>
    <p:sldId id="288" r:id="rId11"/>
    <p:sldId id="28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F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sorterViewPr>
    <p:cViewPr>
      <p:scale>
        <a:sx n="100" d="100"/>
        <a:sy n="100" d="100"/>
      </p:scale>
      <p:origin x="0" y="-13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929F6A-825F-4B56-BC2A-DFF2C9097601}"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5C501-EDA7-445A-93EF-03751B5C5F71}" type="slidenum">
              <a:rPr lang="en-US" smtClean="0"/>
              <a:t>‹#›</a:t>
            </a:fld>
            <a:endParaRPr lang="en-US"/>
          </a:p>
        </p:txBody>
      </p:sp>
      <p:pic>
        <p:nvPicPr>
          <p:cNvPr id="9" name="Picture 8" descr="A group of people sitting and reading a book&#10;&#10;Description automatically generated">
            <a:extLst>
              <a:ext uri="{FF2B5EF4-FFF2-40B4-BE49-F238E27FC236}">
                <a16:creationId xmlns:a16="http://schemas.microsoft.com/office/drawing/2014/main" id="{042C10D3-DFE7-B7DE-9C2B-662D21D080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08987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929F6A-825F-4B56-BC2A-DFF2C9097601}"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5C501-EDA7-445A-93EF-03751B5C5F71}" type="slidenum">
              <a:rPr lang="en-US" smtClean="0"/>
              <a:t>‹#›</a:t>
            </a:fld>
            <a:endParaRPr lang="en-US"/>
          </a:p>
        </p:txBody>
      </p:sp>
    </p:spTree>
    <p:extLst>
      <p:ext uri="{BB962C8B-B14F-4D97-AF65-F5344CB8AC3E}">
        <p14:creationId xmlns:p14="http://schemas.microsoft.com/office/powerpoint/2010/main" val="3235068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929F6A-825F-4B56-BC2A-DFF2C9097601}"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5C501-EDA7-445A-93EF-03751B5C5F71}" type="slidenum">
              <a:rPr lang="en-US" smtClean="0"/>
              <a:t>‹#›</a:t>
            </a:fld>
            <a:endParaRPr lang="en-US"/>
          </a:p>
        </p:txBody>
      </p:sp>
    </p:spTree>
    <p:extLst>
      <p:ext uri="{BB962C8B-B14F-4D97-AF65-F5344CB8AC3E}">
        <p14:creationId xmlns:p14="http://schemas.microsoft.com/office/powerpoint/2010/main" val="2023766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6" name="Picture 5" descr="Text&#10;&#10;Description automatically generated with medium confidence">
            <a:extLst>
              <a:ext uri="{FF2B5EF4-FFF2-40B4-BE49-F238E27FC236}">
                <a16:creationId xmlns:a16="http://schemas.microsoft.com/office/drawing/2014/main" id="{1A8470A3-A096-4332-B07B-43690DFFAC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30438" y="1632246"/>
            <a:ext cx="11496943" cy="1654419"/>
          </a:xfrm>
        </p:spPr>
        <p:txBody>
          <a:bodyPr>
            <a:noAutofit/>
          </a:bodyPr>
          <a:lstStyle>
            <a:lvl1pPr algn="ctr">
              <a:defRPr sz="5400" b="1" i="1">
                <a:solidFill>
                  <a:srgbClr val="FBFFCD"/>
                </a:solidFill>
                <a:effectLst>
                  <a:outerShdw blurRad="50800" dist="50800" dir="8100000" algn="ctr" rotWithShape="0">
                    <a:schemeClr val="tx1"/>
                  </a:outerShdw>
                </a:effectLst>
                <a:latin typeface="+mn-lt"/>
              </a:defRPr>
            </a:lvl1pPr>
          </a:lstStyle>
          <a:p>
            <a:r>
              <a:rPr lang="en-US" dirty="0"/>
              <a:t>Click to edit Master title style</a:t>
            </a:r>
          </a:p>
        </p:txBody>
      </p:sp>
      <p:sp>
        <p:nvSpPr>
          <p:cNvPr id="3" name="Content Placeholder 2"/>
          <p:cNvSpPr>
            <a:spLocks noGrp="1"/>
          </p:cNvSpPr>
          <p:nvPr>
            <p:ph idx="1"/>
          </p:nvPr>
        </p:nvSpPr>
        <p:spPr>
          <a:xfrm>
            <a:off x="551915" y="3429000"/>
            <a:ext cx="11496943" cy="3429000"/>
          </a:xfrm>
        </p:spPr>
        <p:txBody>
          <a:bodyPr/>
          <a:lstStyle>
            <a:lvl1pPr>
              <a:defRPr b="1">
                <a:solidFill>
                  <a:schemeClr val="bg1"/>
                </a:solidFill>
                <a:effectLst>
                  <a:outerShdw blurRad="50800" dist="50800" dir="8100000" algn="ctr" rotWithShape="0">
                    <a:schemeClr val="tx1"/>
                  </a:outerShdw>
                </a:effectLst>
              </a:defRPr>
            </a:lvl1pPr>
            <a:lvl2pPr marL="631825" indent="-287338">
              <a:buFont typeface="Calibri" panose="020F0502020204030204" pitchFamily="34" charset="0"/>
              <a:buChar char="‒"/>
              <a:defRPr b="1">
                <a:solidFill>
                  <a:schemeClr val="bg1"/>
                </a:solidFill>
                <a:effectLst>
                  <a:outerShdw blurRad="50800" dist="50800" dir="8100000" algn="ctr" rotWithShape="0">
                    <a:schemeClr val="tx1"/>
                  </a:outerShdw>
                </a:effectLst>
              </a:defRPr>
            </a:lvl2pPr>
            <a:lvl3pPr>
              <a:defRPr b="1">
                <a:solidFill>
                  <a:schemeClr val="bg1"/>
                </a:solidFill>
                <a:effectLst>
                  <a:outerShdw blurRad="50800" dist="50800" dir="8100000" algn="ctr" rotWithShape="0">
                    <a:schemeClr val="tx1"/>
                  </a:outerShdw>
                </a:effectLst>
              </a:defRPr>
            </a:lvl3pPr>
            <a:lvl4pPr>
              <a:defRPr b="1">
                <a:solidFill>
                  <a:schemeClr val="bg1"/>
                </a:solidFill>
                <a:effectLst>
                  <a:outerShdw blurRad="50800" dist="50800" dir="8100000" algn="ctr" rotWithShape="0">
                    <a:schemeClr val="tx1"/>
                  </a:outerShdw>
                </a:effectLst>
              </a:defRPr>
            </a:lvl4pPr>
            <a:lvl5pPr>
              <a:defRPr b="1">
                <a:solidFill>
                  <a:schemeClr val="bg1"/>
                </a:solidFill>
                <a:effectLst>
                  <a:outerShdw blurRad="50800" dist="50800" dir="8100000" algn="ctr" rotWithShape="0">
                    <a:schemeClr val="tx1"/>
                  </a:outerShdw>
                </a:effect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156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6" name="Picture 5" descr="Graphical user interface&#10;&#10;Description automatically generated">
            <a:extLst>
              <a:ext uri="{FF2B5EF4-FFF2-40B4-BE49-F238E27FC236}">
                <a16:creationId xmlns:a16="http://schemas.microsoft.com/office/drawing/2014/main" id="{65BE0515-A872-4DD6-AE07-DED69844F2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30441" y="1828800"/>
            <a:ext cx="11496943" cy="598205"/>
          </a:xfrm>
        </p:spPr>
        <p:txBody>
          <a:bodyPr>
            <a:noAutofit/>
          </a:bodyPr>
          <a:lstStyle>
            <a:lvl1pPr algn="ctr">
              <a:defRPr sz="4000" b="1">
                <a:solidFill>
                  <a:srgbClr val="FBFFCD"/>
                </a:solidFill>
                <a:effectLst>
                  <a:outerShdw blurRad="50800" dist="50800" dir="8100000" algn="ctr" rotWithShape="0">
                    <a:schemeClr val="tx1"/>
                  </a:outerShdw>
                </a:effectLst>
                <a:latin typeface="+mn-lt"/>
              </a:defRPr>
            </a:lvl1pPr>
          </a:lstStyle>
          <a:p>
            <a:r>
              <a:rPr lang="en-US" dirty="0"/>
              <a:t>Click to edit Master title style</a:t>
            </a:r>
          </a:p>
        </p:txBody>
      </p:sp>
      <p:sp>
        <p:nvSpPr>
          <p:cNvPr id="3" name="Content Placeholder 2"/>
          <p:cNvSpPr>
            <a:spLocks noGrp="1"/>
          </p:cNvSpPr>
          <p:nvPr>
            <p:ph idx="1"/>
          </p:nvPr>
        </p:nvSpPr>
        <p:spPr>
          <a:xfrm>
            <a:off x="205102" y="2521009"/>
            <a:ext cx="11843759" cy="4336996"/>
          </a:xfrm>
        </p:spPr>
        <p:txBody>
          <a:bodyPr/>
          <a:lstStyle>
            <a:lvl1pPr>
              <a:defRPr b="1">
                <a:solidFill>
                  <a:schemeClr val="bg1"/>
                </a:solidFill>
                <a:effectLst>
                  <a:outerShdw blurRad="50800" dist="50800" dir="8100000" algn="ctr" rotWithShape="0">
                    <a:schemeClr val="tx1"/>
                  </a:outerShdw>
                </a:effectLst>
              </a:defRPr>
            </a:lvl1pPr>
            <a:lvl2pPr marL="631825" indent="-287338">
              <a:buFont typeface="Calibri" panose="020F0502020204030204" pitchFamily="34" charset="0"/>
              <a:buChar char="‒"/>
              <a:defRPr b="1">
                <a:solidFill>
                  <a:schemeClr val="bg1"/>
                </a:solidFill>
                <a:effectLst>
                  <a:outerShdw blurRad="50800" dist="50800" dir="8100000" algn="ctr" rotWithShape="0">
                    <a:schemeClr val="tx1"/>
                  </a:outerShdw>
                </a:effectLst>
              </a:defRPr>
            </a:lvl2pPr>
            <a:lvl3pPr>
              <a:defRPr b="1">
                <a:solidFill>
                  <a:schemeClr val="bg1"/>
                </a:solidFill>
                <a:effectLst>
                  <a:outerShdw blurRad="50800" dist="50800" dir="8100000" algn="ctr" rotWithShape="0">
                    <a:schemeClr val="tx1"/>
                  </a:outerShdw>
                </a:effectLst>
              </a:defRPr>
            </a:lvl3pPr>
            <a:lvl4pPr>
              <a:defRPr b="1">
                <a:solidFill>
                  <a:schemeClr val="bg1"/>
                </a:solidFill>
                <a:effectLst>
                  <a:outerShdw blurRad="50800" dist="50800" dir="8100000" algn="ctr" rotWithShape="0">
                    <a:schemeClr val="tx1"/>
                  </a:outerShdw>
                </a:effectLst>
              </a:defRPr>
            </a:lvl4pPr>
            <a:lvl5pPr>
              <a:defRPr b="1">
                <a:solidFill>
                  <a:schemeClr val="bg1"/>
                </a:solidFill>
                <a:effectLst>
                  <a:outerShdw blurRad="50800" dist="50800" dir="8100000" algn="ctr" rotWithShape="0">
                    <a:schemeClr val="tx1"/>
                  </a:outerShdw>
                </a:effect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1335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5" name="Picture 4" descr="A blue screen with a picture of a child&#10;&#10;Description automatically generated">
            <a:extLst>
              <a:ext uri="{FF2B5EF4-FFF2-40B4-BE49-F238E27FC236}">
                <a16:creationId xmlns:a16="http://schemas.microsoft.com/office/drawing/2014/main" id="{0AEE52BE-C544-989E-1E4C-DD68AC73A8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30441" y="1828800"/>
            <a:ext cx="11496943" cy="598205"/>
          </a:xfrm>
        </p:spPr>
        <p:txBody>
          <a:bodyPr>
            <a:noAutofit/>
          </a:bodyPr>
          <a:lstStyle>
            <a:lvl1pPr algn="ctr">
              <a:defRPr sz="4000" b="1">
                <a:solidFill>
                  <a:srgbClr val="FBFFCD"/>
                </a:solidFill>
                <a:effectLst>
                  <a:outerShdw blurRad="50800" dist="50800" dir="8100000" algn="ctr" rotWithShape="0">
                    <a:schemeClr val="tx1"/>
                  </a:outerShdw>
                </a:effectLst>
                <a:latin typeface="+mn-lt"/>
              </a:defRPr>
            </a:lvl1pPr>
          </a:lstStyle>
          <a:p>
            <a:r>
              <a:rPr lang="en-US" dirty="0"/>
              <a:t>Click to edit Master title style</a:t>
            </a:r>
          </a:p>
        </p:txBody>
      </p:sp>
      <p:sp>
        <p:nvSpPr>
          <p:cNvPr id="3" name="Content Placeholder 2"/>
          <p:cNvSpPr>
            <a:spLocks noGrp="1"/>
          </p:cNvSpPr>
          <p:nvPr>
            <p:ph idx="1"/>
          </p:nvPr>
        </p:nvSpPr>
        <p:spPr>
          <a:xfrm>
            <a:off x="205102" y="2521009"/>
            <a:ext cx="11843759" cy="4336996"/>
          </a:xfrm>
        </p:spPr>
        <p:txBody>
          <a:bodyPr/>
          <a:lstStyle>
            <a:lvl1pPr>
              <a:defRPr b="1">
                <a:solidFill>
                  <a:schemeClr val="bg1"/>
                </a:solidFill>
                <a:effectLst>
                  <a:outerShdw blurRad="50800" dist="50800" dir="8100000" algn="ctr" rotWithShape="0">
                    <a:schemeClr val="tx1"/>
                  </a:outerShdw>
                </a:effectLst>
              </a:defRPr>
            </a:lvl1pPr>
            <a:lvl2pPr marL="631825" indent="-287338">
              <a:buFont typeface="Calibri" panose="020F0502020204030204" pitchFamily="34" charset="0"/>
              <a:buChar char="‒"/>
              <a:defRPr b="1">
                <a:solidFill>
                  <a:schemeClr val="bg1"/>
                </a:solidFill>
                <a:effectLst>
                  <a:outerShdw blurRad="50800" dist="50800" dir="8100000" algn="ctr" rotWithShape="0">
                    <a:schemeClr val="tx1"/>
                  </a:outerShdw>
                </a:effectLst>
              </a:defRPr>
            </a:lvl2pPr>
            <a:lvl3pPr>
              <a:defRPr b="1">
                <a:solidFill>
                  <a:schemeClr val="bg1"/>
                </a:solidFill>
                <a:effectLst>
                  <a:outerShdw blurRad="50800" dist="50800" dir="8100000" algn="ctr" rotWithShape="0">
                    <a:schemeClr val="tx1"/>
                  </a:outerShdw>
                </a:effectLst>
              </a:defRPr>
            </a:lvl3pPr>
            <a:lvl4pPr>
              <a:defRPr b="1">
                <a:solidFill>
                  <a:schemeClr val="bg1"/>
                </a:solidFill>
                <a:effectLst>
                  <a:outerShdw blurRad="50800" dist="50800" dir="8100000" algn="ctr" rotWithShape="0">
                    <a:schemeClr val="tx1"/>
                  </a:outerShdw>
                </a:effectLst>
              </a:defRPr>
            </a:lvl4pPr>
            <a:lvl5pPr>
              <a:defRPr b="1">
                <a:solidFill>
                  <a:schemeClr val="bg1"/>
                </a:solidFill>
                <a:effectLst>
                  <a:outerShdw blurRad="50800" dist="50800" dir="8100000" algn="ctr" rotWithShape="0">
                    <a:schemeClr val="tx1"/>
                  </a:outerShdw>
                </a:effect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788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1419E8-E86E-45F7-9390-8BB0D2AE9D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97400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929F6A-825F-4B56-BC2A-DFF2C9097601}"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5C501-EDA7-445A-93EF-03751B5C5F71}" type="slidenum">
              <a:rPr lang="en-US" smtClean="0"/>
              <a:t>‹#›</a:t>
            </a:fld>
            <a:endParaRPr lang="en-US"/>
          </a:p>
        </p:txBody>
      </p:sp>
    </p:spTree>
    <p:extLst>
      <p:ext uri="{BB962C8B-B14F-4D97-AF65-F5344CB8AC3E}">
        <p14:creationId xmlns:p14="http://schemas.microsoft.com/office/powerpoint/2010/main" val="1930802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929F6A-825F-4B56-BC2A-DFF2C9097601}"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5C501-EDA7-445A-93EF-03751B5C5F71}" type="slidenum">
              <a:rPr lang="en-US" smtClean="0"/>
              <a:t>‹#›</a:t>
            </a:fld>
            <a:endParaRPr lang="en-US"/>
          </a:p>
        </p:txBody>
      </p:sp>
    </p:spTree>
    <p:extLst>
      <p:ext uri="{BB962C8B-B14F-4D97-AF65-F5344CB8AC3E}">
        <p14:creationId xmlns:p14="http://schemas.microsoft.com/office/powerpoint/2010/main" val="243442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929F6A-825F-4B56-BC2A-DFF2C9097601}" type="datetimeFigureOut">
              <a:rPr lang="en-US" smtClean="0"/>
              <a:t>3/28/2024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A5C501-EDA7-445A-93EF-03751B5C5F71}" type="slidenum">
              <a:rPr lang="en-US" smtClean="0"/>
              <a:t>‹#›</a:t>
            </a:fld>
            <a:endParaRPr lang="en-US"/>
          </a:p>
        </p:txBody>
      </p:sp>
    </p:spTree>
    <p:extLst>
      <p:ext uri="{BB962C8B-B14F-4D97-AF65-F5344CB8AC3E}">
        <p14:creationId xmlns:p14="http://schemas.microsoft.com/office/powerpoint/2010/main" val="2605249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929F6A-825F-4B56-BC2A-DFF2C9097601}" type="datetimeFigureOut">
              <a:rPr lang="en-US" smtClean="0"/>
              <a:t>3/28/2024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A5C501-EDA7-445A-93EF-03751B5C5F71}" type="slidenum">
              <a:rPr lang="en-US" smtClean="0"/>
              <a:t>‹#›</a:t>
            </a:fld>
            <a:endParaRPr lang="en-US"/>
          </a:p>
        </p:txBody>
      </p:sp>
    </p:spTree>
    <p:extLst>
      <p:ext uri="{BB962C8B-B14F-4D97-AF65-F5344CB8AC3E}">
        <p14:creationId xmlns:p14="http://schemas.microsoft.com/office/powerpoint/2010/main" val="1992389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929F6A-825F-4B56-BC2A-DFF2C9097601}" type="datetimeFigureOut">
              <a:rPr lang="en-US" smtClean="0"/>
              <a:t>3/28/2024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A5C501-EDA7-445A-93EF-03751B5C5F71}" type="slidenum">
              <a:rPr lang="en-US" smtClean="0"/>
              <a:t>‹#›</a:t>
            </a:fld>
            <a:endParaRPr lang="en-US"/>
          </a:p>
        </p:txBody>
      </p:sp>
    </p:spTree>
    <p:extLst>
      <p:ext uri="{BB962C8B-B14F-4D97-AF65-F5344CB8AC3E}">
        <p14:creationId xmlns:p14="http://schemas.microsoft.com/office/powerpoint/2010/main" val="619851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929F6A-825F-4B56-BC2A-DFF2C9097601}"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5C501-EDA7-445A-93EF-03751B5C5F71}" type="slidenum">
              <a:rPr lang="en-US" smtClean="0"/>
              <a:t>‹#›</a:t>
            </a:fld>
            <a:endParaRPr lang="en-US"/>
          </a:p>
        </p:txBody>
      </p:sp>
    </p:spTree>
    <p:extLst>
      <p:ext uri="{BB962C8B-B14F-4D97-AF65-F5344CB8AC3E}">
        <p14:creationId xmlns:p14="http://schemas.microsoft.com/office/powerpoint/2010/main" val="4108416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929F6A-825F-4B56-BC2A-DFF2C9097601}"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5C501-EDA7-445A-93EF-03751B5C5F71}" type="slidenum">
              <a:rPr lang="en-US" smtClean="0"/>
              <a:t>‹#›</a:t>
            </a:fld>
            <a:endParaRPr lang="en-US"/>
          </a:p>
        </p:txBody>
      </p:sp>
    </p:spTree>
    <p:extLst>
      <p:ext uri="{BB962C8B-B14F-4D97-AF65-F5344CB8AC3E}">
        <p14:creationId xmlns:p14="http://schemas.microsoft.com/office/powerpoint/2010/main" val="3198319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929F6A-825F-4B56-BC2A-DFF2C9097601}" type="datetimeFigureOut">
              <a:rPr lang="en-US" smtClean="0"/>
              <a:t>3/28/2024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5C501-EDA7-445A-93EF-03751B5C5F71}" type="slidenum">
              <a:rPr lang="en-US" smtClean="0"/>
              <a:t>‹#›</a:t>
            </a:fld>
            <a:endParaRPr lang="en-US"/>
          </a:p>
        </p:txBody>
      </p:sp>
    </p:spTree>
    <p:extLst>
      <p:ext uri="{BB962C8B-B14F-4D97-AF65-F5344CB8AC3E}">
        <p14:creationId xmlns:p14="http://schemas.microsoft.com/office/powerpoint/2010/main" val="253014737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9" r:id="rId12"/>
    <p:sldLayoutId id="2147483662" r:id="rId13"/>
    <p:sldLayoutId id="214748369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8631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64D3A-16E1-47A4-8EC1-847922959215}"/>
              </a:ext>
            </a:extLst>
          </p:cNvPr>
          <p:cNvSpPr>
            <a:spLocks noGrp="1"/>
          </p:cNvSpPr>
          <p:nvPr>
            <p:ph type="title"/>
          </p:nvPr>
        </p:nvSpPr>
        <p:spPr>
          <a:xfrm>
            <a:off x="330441" y="1916350"/>
            <a:ext cx="5506155" cy="987320"/>
          </a:xfrm>
        </p:spPr>
        <p:txBody>
          <a:bodyPr>
            <a:noAutofit/>
          </a:bodyPr>
          <a:lstStyle/>
          <a:p>
            <a:r>
              <a:rPr lang="en-US" sz="4400" dirty="0">
                <a:solidFill>
                  <a:srgbClr val="FBFFCD"/>
                </a:solidFill>
              </a:rPr>
              <a:t>The Great Commission of Jesus</a:t>
            </a:r>
          </a:p>
        </p:txBody>
      </p:sp>
      <p:sp>
        <p:nvSpPr>
          <p:cNvPr id="3" name="Content Placeholder 2">
            <a:extLst>
              <a:ext uri="{FF2B5EF4-FFF2-40B4-BE49-F238E27FC236}">
                <a16:creationId xmlns:a16="http://schemas.microsoft.com/office/drawing/2014/main" id="{320A71D9-C92B-4E8A-A7DE-30DB634D6A73}"/>
              </a:ext>
            </a:extLst>
          </p:cNvPr>
          <p:cNvSpPr>
            <a:spLocks noGrp="1"/>
          </p:cNvSpPr>
          <p:nvPr>
            <p:ph idx="1"/>
          </p:nvPr>
        </p:nvSpPr>
        <p:spPr>
          <a:xfrm>
            <a:off x="205102" y="3155669"/>
            <a:ext cx="11843759" cy="3691817"/>
          </a:xfrm>
        </p:spPr>
        <p:txBody>
          <a:bodyPr>
            <a:normAutofit/>
          </a:bodyPr>
          <a:lstStyle/>
          <a:p>
            <a:pPr marL="0" indent="0" algn="ctr">
              <a:buNone/>
            </a:pPr>
            <a:r>
              <a:rPr lang="en-US" sz="3200" i="1" dirty="0"/>
              <a:t>“And Jesus came and spoke to them, saying, ‘All authority has been given to Me in heaven and on earth.  Go therefore and make disciples of all the nations, baptizing them in the name of the Father and of the Son and of the Holy Spirit, teaching them to observe all things that I have commanded you; and lo, I am with you always, even to the end of the age.’ Amen” (Matthew 28:18-20).</a:t>
            </a:r>
          </a:p>
        </p:txBody>
      </p:sp>
      <p:sp>
        <p:nvSpPr>
          <p:cNvPr id="4" name="Title 1">
            <a:extLst>
              <a:ext uri="{FF2B5EF4-FFF2-40B4-BE49-F238E27FC236}">
                <a16:creationId xmlns:a16="http://schemas.microsoft.com/office/drawing/2014/main" id="{062C50EC-3E5E-4D07-818B-342EDE2B5D13}"/>
              </a:ext>
            </a:extLst>
          </p:cNvPr>
          <p:cNvSpPr txBox="1">
            <a:spLocks/>
          </p:cNvSpPr>
          <p:nvPr/>
        </p:nvSpPr>
        <p:spPr>
          <a:xfrm>
            <a:off x="6562630" y="1916350"/>
            <a:ext cx="5262963" cy="98732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rgbClr val="FBFFCD"/>
                </a:solidFill>
                <a:effectLst>
                  <a:outerShdw blurRad="50800" dist="50800" dir="8100000" algn="ctr" rotWithShape="0">
                    <a:schemeClr val="tx1"/>
                  </a:outerShdw>
                </a:effectLst>
                <a:latin typeface="+mn-lt"/>
                <a:ea typeface="+mj-ea"/>
                <a:cs typeface="+mj-cs"/>
              </a:defRPr>
            </a:lvl1pPr>
          </a:lstStyle>
          <a:p>
            <a:r>
              <a:rPr lang="en-US" sz="4400" dirty="0"/>
              <a:t>The Greatest Work</a:t>
            </a:r>
            <a:br>
              <a:rPr lang="en-US" sz="4400" dirty="0"/>
            </a:br>
            <a:r>
              <a:rPr lang="en-US" sz="4400" dirty="0"/>
              <a:t>on Earth!</a:t>
            </a:r>
          </a:p>
        </p:txBody>
      </p:sp>
      <p:sp>
        <p:nvSpPr>
          <p:cNvPr id="5" name="Title 1">
            <a:extLst>
              <a:ext uri="{FF2B5EF4-FFF2-40B4-BE49-F238E27FC236}">
                <a16:creationId xmlns:a16="http://schemas.microsoft.com/office/drawing/2014/main" id="{26280430-23C1-42D7-86BC-748F054264C8}"/>
              </a:ext>
            </a:extLst>
          </p:cNvPr>
          <p:cNvSpPr txBox="1">
            <a:spLocks/>
          </p:cNvSpPr>
          <p:nvPr/>
        </p:nvSpPr>
        <p:spPr>
          <a:xfrm>
            <a:off x="6082735" y="1819516"/>
            <a:ext cx="483438" cy="98732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rgbClr val="FBFFCD"/>
                </a:solidFill>
                <a:effectLst>
                  <a:outerShdw blurRad="50800" dist="50800" dir="8100000" algn="ctr" rotWithShape="0">
                    <a:schemeClr val="tx1"/>
                  </a:outerShdw>
                </a:effectLst>
                <a:latin typeface="+mn-lt"/>
                <a:ea typeface="+mj-ea"/>
                <a:cs typeface="+mj-cs"/>
              </a:defRPr>
            </a:lvl1pPr>
          </a:lstStyle>
          <a:p>
            <a:r>
              <a:rPr lang="en-US" sz="6600" dirty="0"/>
              <a:t>=</a:t>
            </a:r>
          </a:p>
        </p:txBody>
      </p:sp>
    </p:spTree>
    <p:extLst>
      <p:ext uri="{BB962C8B-B14F-4D97-AF65-F5344CB8AC3E}">
        <p14:creationId xmlns:p14="http://schemas.microsoft.com/office/powerpoint/2010/main" val="4538257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1000"/>
                                        <p:tgtEl>
                                          <p:spTgt spid="3">
                                            <p:txEl>
                                              <p:pRg st="0" end="0"/>
                                            </p:txEl>
                                          </p:spTgt>
                                        </p:tgtEl>
                                      </p:cBhvr>
                                    </p:animEffect>
                                    <p:anim calcmode="lin" valueType="num">
                                      <p:cBhvr>
                                        <p:cTn id="2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64D3A-16E1-47A4-8EC1-847922959215}"/>
              </a:ext>
            </a:extLst>
          </p:cNvPr>
          <p:cNvSpPr>
            <a:spLocks noGrp="1"/>
          </p:cNvSpPr>
          <p:nvPr>
            <p:ph type="title"/>
          </p:nvPr>
        </p:nvSpPr>
        <p:spPr>
          <a:xfrm>
            <a:off x="330441" y="1916350"/>
            <a:ext cx="5506155" cy="987320"/>
          </a:xfrm>
        </p:spPr>
        <p:txBody>
          <a:bodyPr>
            <a:noAutofit/>
          </a:bodyPr>
          <a:lstStyle/>
          <a:p>
            <a:r>
              <a:rPr lang="en-US" sz="4400" dirty="0">
                <a:solidFill>
                  <a:srgbClr val="FBFFCD"/>
                </a:solidFill>
              </a:rPr>
              <a:t>The Great Commission of Jesus</a:t>
            </a:r>
          </a:p>
        </p:txBody>
      </p:sp>
      <p:sp>
        <p:nvSpPr>
          <p:cNvPr id="3" name="Content Placeholder 2">
            <a:extLst>
              <a:ext uri="{FF2B5EF4-FFF2-40B4-BE49-F238E27FC236}">
                <a16:creationId xmlns:a16="http://schemas.microsoft.com/office/drawing/2014/main" id="{320A71D9-C92B-4E8A-A7DE-30DB634D6A73}"/>
              </a:ext>
            </a:extLst>
          </p:cNvPr>
          <p:cNvSpPr>
            <a:spLocks noGrp="1"/>
          </p:cNvSpPr>
          <p:nvPr>
            <p:ph idx="1"/>
          </p:nvPr>
        </p:nvSpPr>
        <p:spPr>
          <a:xfrm>
            <a:off x="205102" y="3155669"/>
            <a:ext cx="11843759" cy="3691817"/>
          </a:xfrm>
        </p:spPr>
        <p:txBody>
          <a:bodyPr>
            <a:normAutofit/>
          </a:bodyPr>
          <a:lstStyle/>
          <a:p>
            <a:pPr marL="0" indent="0" algn="ctr">
              <a:buNone/>
            </a:pPr>
            <a:r>
              <a:rPr lang="en-US" sz="3200" i="1" dirty="0"/>
              <a:t>“And He said to them, ‘Go into all the world and preach the gospel to every creature.  He who believes and is baptized will be saved; but he who does not believe will be condemned’” (Mark 16:15-16).</a:t>
            </a:r>
          </a:p>
          <a:p>
            <a:pPr marL="0" indent="0" algn="ctr">
              <a:buNone/>
            </a:pPr>
            <a:endParaRPr lang="en-US" i="1" dirty="0"/>
          </a:p>
          <a:p>
            <a:pPr marL="0" indent="0" algn="ctr">
              <a:buNone/>
            </a:pPr>
            <a:r>
              <a:rPr lang="en-US" dirty="0"/>
              <a:t>Knowing these words in our </a:t>
            </a:r>
            <a:r>
              <a:rPr lang="en-US" u="sng" dirty="0"/>
              <a:t>HEADS</a:t>
            </a:r>
            <a:br>
              <a:rPr lang="en-US" dirty="0"/>
            </a:br>
            <a:r>
              <a:rPr lang="en-US" dirty="0"/>
              <a:t>and being able to quote them</a:t>
            </a:r>
            <a:br>
              <a:rPr lang="en-US" dirty="0"/>
            </a:br>
            <a:r>
              <a:rPr lang="en-US" dirty="0"/>
              <a:t>is </a:t>
            </a:r>
            <a:r>
              <a:rPr lang="en-US" u="sng" dirty="0"/>
              <a:t>different</a:t>
            </a:r>
            <a:r>
              <a:rPr lang="en-US" dirty="0"/>
              <a:t> from having them written on</a:t>
            </a:r>
            <a:br>
              <a:rPr lang="en-US" dirty="0"/>
            </a:br>
            <a:r>
              <a:rPr lang="en-US" dirty="0"/>
              <a:t>(yea, burned into) our </a:t>
            </a:r>
            <a:r>
              <a:rPr lang="en-US" u="sng" dirty="0"/>
              <a:t>HEARTS</a:t>
            </a:r>
            <a:r>
              <a:rPr lang="en-US" dirty="0"/>
              <a:t>.</a:t>
            </a:r>
          </a:p>
        </p:txBody>
      </p:sp>
      <p:sp>
        <p:nvSpPr>
          <p:cNvPr id="4" name="Title 1">
            <a:extLst>
              <a:ext uri="{FF2B5EF4-FFF2-40B4-BE49-F238E27FC236}">
                <a16:creationId xmlns:a16="http://schemas.microsoft.com/office/drawing/2014/main" id="{062C50EC-3E5E-4D07-818B-342EDE2B5D13}"/>
              </a:ext>
            </a:extLst>
          </p:cNvPr>
          <p:cNvSpPr txBox="1">
            <a:spLocks/>
          </p:cNvSpPr>
          <p:nvPr/>
        </p:nvSpPr>
        <p:spPr>
          <a:xfrm>
            <a:off x="6562630" y="1916350"/>
            <a:ext cx="5262963" cy="98732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rgbClr val="FBFFCD"/>
                </a:solidFill>
                <a:effectLst>
                  <a:outerShdw blurRad="50800" dist="50800" dir="8100000" algn="ctr" rotWithShape="0">
                    <a:schemeClr val="tx1"/>
                  </a:outerShdw>
                </a:effectLst>
                <a:latin typeface="+mn-lt"/>
                <a:ea typeface="+mj-ea"/>
                <a:cs typeface="+mj-cs"/>
              </a:defRPr>
            </a:lvl1pPr>
          </a:lstStyle>
          <a:p>
            <a:r>
              <a:rPr lang="en-US" sz="4400" dirty="0"/>
              <a:t>The Greatest Work</a:t>
            </a:r>
            <a:br>
              <a:rPr lang="en-US" sz="4400" dirty="0"/>
            </a:br>
            <a:r>
              <a:rPr lang="en-US" sz="4400" dirty="0"/>
              <a:t>on Earth!</a:t>
            </a:r>
          </a:p>
        </p:txBody>
      </p:sp>
      <p:sp>
        <p:nvSpPr>
          <p:cNvPr id="5" name="Title 1">
            <a:extLst>
              <a:ext uri="{FF2B5EF4-FFF2-40B4-BE49-F238E27FC236}">
                <a16:creationId xmlns:a16="http://schemas.microsoft.com/office/drawing/2014/main" id="{26280430-23C1-42D7-86BC-748F054264C8}"/>
              </a:ext>
            </a:extLst>
          </p:cNvPr>
          <p:cNvSpPr txBox="1">
            <a:spLocks/>
          </p:cNvSpPr>
          <p:nvPr/>
        </p:nvSpPr>
        <p:spPr>
          <a:xfrm>
            <a:off x="6082735" y="1819516"/>
            <a:ext cx="483438" cy="98732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rgbClr val="FBFFCD"/>
                </a:solidFill>
                <a:effectLst>
                  <a:outerShdw blurRad="50800" dist="50800" dir="8100000" algn="ctr" rotWithShape="0">
                    <a:schemeClr val="tx1"/>
                  </a:outerShdw>
                </a:effectLst>
                <a:latin typeface="+mn-lt"/>
                <a:ea typeface="+mj-ea"/>
                <a:cs typeface="+mj-cs"/>
              </a:defRPr>
            </a:lvl1pPr>
          </a:lstStyle>
          <a:p>
            <a:r>
              <a:rPr lang="en-US" sz="6600" dirty="0"/>
              <a:t>=</a:t>
            </a:r>
          </a:p>
        </p:txBody>
      </p:sp>
    </p:spTree>
    <p:extLst>
      <p:ext uri="{BB962C8B-B14F-4D97-AF65-F5344CB8AC3E}">
        <p14:creationId xmlns:p14="http://schemas.microsoft.com/office/powerpoint/2010/main" val="29072711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64D3A-16E1-47A4-8EC1-847922959215}"/>
              </a:ext>
            </a:extLst>
          </p:cNvPr>
          <p:cNvSpPr>
            <a:spLocks noGrp="1"/>
          </p:cNvSpPr>
          <p:nvPr>
            <p:ph type="title"/>
          </p:nvPr>
        </p:nvSpPr>
        <p:spPr>
          <a:xfrm>
            <a:off x="330441" y="1916350"/>
            <a:ext cx="5506155" cy="987320"/>
          </a:xfrm>
        </p:spPr>
        <p:txBody>
          <a:bodyPr>
            <a:noAutofit/>
          </a:bodyPr>
          <a:lstStyle/>
          <a:p>
            <a:r>
              <a:rPr lang="en-US" sz="4400" dirty="0">
                <a:solidFill>
                  <a:srgbClr val="FBFFCD"/>
                </a:solidFill>
              </a:rPr>
              <a:t>The Great Commission of Jesus</a:t>
            </a:r>
          </a:p>
        </p:txBody>
      </p:sp>
      <p:sp>
        <p:nvSpPr>
          <p:cNvPr id="3" name="Content Placeholder 2">
            <a:extLst>
              <a:ext uri="{FF2B5EF4-FFF2-40B4-BE49-F238E27FC236}">
                <a16:creationId xmlns:a16="http://schemas.microsoft.com/office/drawing/2014/main" id="{320A71D9-C92B-4E8A-A7DE-30DB634D6A73}"/>
              </a:ext>
            </a:extLst>
          </p:cNvPr>
          <p:cNvSpPr>
            <a:spLocks noGrp="1"/>
          </p:cNvSpPr>
          <p:nvPr>
            <p:ph idx="1"/>
          </p:nvPr>
        </p:nvSpPr>
        <p:spPr>
          <a:xfrm>
            <a:off x="330442" y="3155669"/>
            <a:ext cx="11718420" cy="3691817"/>
          </a:xfrm>
        </p:spPr>
        <p:txBody>
          <a:bodyPr>
            <a:noAutofit/>
          </a:bodyPr>
          <a:lstStyle/>
          <a:p>
            <a:pPr marL="0" indent="0">
              <a:buNone/>
            </a:pPr>
            <a:r>
              <a:rPr lang="en-US" sz="3000" dirty="0"/>
              <a:t>When we truly feel the weight of our Savior’s words deep in our souls:</a:t>
            </a:r>
          </a:p>
          <a:p>
            <a:pPr marL="685800" indent="-342900"/>
            <a:r>
              <a:rPr lang="en-US" sz="3200" dirty="0"/>
              <a:t>The </a:t>
            </a:r>
            <a:r>
              <a:rPr lang="en-US" sz="3200" u="sng" dirty="0"/>
              <a:t>Lord</a:t>
            </a:r>
            <a:r>
              <a:rPr lang="en-US" sz="3200" dirty="0"/>
              <a:t> will be glorified, </a:t>
            </a:r>
          </a:p>
          <a:p>
            <a:pPr marL="685800" indent="-342900"/>
            <a:r>
              <a:rPr lang="en-US" sz="3200" dirty="0"/>
              <a:t>The </a:t>
            </a:r>
            <a:r>
              <a:rPr lang="en-US" sz="3200" u="sng" dirty="0"/>
              <a:t>gospel</a:t>
            </a:r>
            <a:r>
              <a:rPr lang="en-US" sz="3200" dirty="0"/>
              <a:t> will be spread, </a:t>
            </a:r>
          </a:p>
          <a:p>
            <a:pPr marL="685800" indent="-342900"/>
            <a:r>
              <a:rPr lang="en-US" sz="3200" dirty="0"/>
              <a:t>The </a:t>
            </a:r>
            <a:r>
              <a:rPr lang="en-US" sz="3200" u="sng" dirty="0"/>
              <a:t>lost</a:t>
            </a:r>
            <a:r>
              <a:rPr lang="en-US" sz="3200" dirty="0"/>
              <a:t> will be saved, </a:t>
            </a:r>
          </a:p>
          <a:p>
            <a:pPr marL="685800" indent="-342900"/>
            <a:r>
              <a:rPr lang="en-US" sz="3200" dirty="0"/>
              <a:t>The </a:t>
            </a:r>
            <a:r>
              <a:rPr lang="en-US" sz="3200" u="sng" dirty="0"/>
              <a:t>saved</a:t>
            </a:r>
            <a:r>
              <a:rPr lang="en-US" sz="3200" dirty="0"/>
              <a:t> will be rewarded, and </a:t>
            </a:r>
          </a:p>
          <a:p>
            <a:pPr marL="685800" indent="-342900"/>
            <a:r>
              <a:rPr lang="en-US" sz="3200" dirty="0"/>
              <a:t>The </a:t>
            </a:r>
            <a:r>
              <a:rPr lang="en-US" sz="3200" u="sng" dirty="0"/>
              <a:t>devil</a:t>
            </a:r>
            <a:r>
              <a:rPr lang="en-US" sz="3200" dirty="0"/>
              <a:t> will be trounced!</a:t>
            </a:r>
          </a:p>
        </p:txBody>
      </p:sp>
      <p:sp>
        <p:nvSpPr>
          <p:cNvPr id="4" name="Title 1">
            <a:extLst>
              <a:ext uri="{FF2B5EF4-FFF2-40B4-BE49-F238E27FC236}">
                <a16:creationId xmlns:a16="http://schemas.microsoft.com/office/drawing/2014/main" id="{062C50EC-3E5E-4D07-818B-342EDE2B5D13}"/>
              </a:ext>
            </a:extLst>
          </p:cNvPr>
          <p:cNvSpPr txBox="1">
            <a:spLocks/>
          </p:cNvSpPr>
          <p:nvPr/>
        </p:nvSpPr>
        <p:spPr>
          <a:xfrm>
            <a:off x="6562630" y="1916350"/>
            <a:ext cx="5262963" cy="98732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rgbClr val="FBFFCD"/>
                </a:solidFill>
                <a:effectLst>
                  <a:outerShdw blurRad="50800" dist="50800" dir="8100000" algn="ctr" rotWithShape="0">
                    <a:schemeClr val="tx1"/>
                  </a:outerShdw>
                </a:effectLst>
                <a:latin typeface="+mn-lt"/>
                <a:ea typeface="+mj-ea"/>
                <a:cs typeface="+mj-cs"/>
              </a:defRPr>
            </a:lvl1pPr>
          </a:lstStyle>
          <a:p>
            <a:r>
              <a:rPr lang="en-US" sz="4400" dirty="0"/>
              <a:t>The Greatest Work</a:t>
            </a:r>
            <a:br>
              <a:rPr lang="en-US" sz="4400" dirty="0"/>
            </a:br>
            <a:r>
              <a:rPr lang="en-US" sz="4400" dirty="0"/>
              <a:t>on Earth!</a:t>
            </a:r>
          </a:p>
        </p:txBody>
      </p:sp>
      <p:sp>
        <p:nvSpPr>
          <p:cNvPr id="5" name="Title 1">
            <a:extLst>
              <a:ext uri="{FF2B5EF4-FFF2-40B4-BE49-F238E27FC236}">
                <a16:creationId xmlns:a16="http://schemas.microsoft.com/office/drawing/2014/main" id="{26280430-23C1-42D7-86BC-748F054264C8}"/>
              </a:ext>
            </a:extLst>
          </p:cNvPr>
          <p:cNvSpPr txBox="1">
            <a:spLocks/>
          </p:cNvSpPr>
          <p:nvPr/>
        </p:nvSpPr>
        <p:spPr>
          <a:xfrm>
            <a:off x="6082735" y="1819516"/>
            <a:ext cx="483438" cy="98732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rgbClr val="FBFFCD"/>
                </a:solidFill>
                <a:effectLst>
                  <a:outerShdw blurRad="50800" dist="50800" dir="8100000" algn="ctr" rotWithShape="0">
                    <a:schemeClr val="tx1"/>
                  </a:outerShdw>
                </a:effectLst>
                <a:latin typeface="+mn-lt"/>
                <a:ea typeface="+mj-ea"/>
                <a:cs typeface="+mj-cs"/>
              </a:defRPr>
            </a:lvl1pPr>
          </a:lstStyle>
          <a:p>
            <a:r>
              <a:rPr lang="en-US" sz="6600" dirty="0"/>
              <a:t>=</a:t>
            </a:r>
          </a:p>
        </p:txBody>
      </p:sp>
    </p:spTree>
    <p:extLst>
      <p:ext uri="{BB962C8B-B14F-4D97-AF65-F5344CB8AC3E}">
        <p14:creationId xmlns:p14="http://schemas.microsoft.com/office/powerpoint/2010/main" val="19113700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64D3A-16E1-47A4-8EC1-847922959215}"/>
              </a:ext>
            </a:extLst>
          </p:cNvPr>
          <p:cNvSpPr>
            <a:spLocks noGrp="1"/>
          </p:cNvSpPr>
          <p:nvPr>
            <p:ph type="title"/>
          </p:nvPr>
        </p:nvSpPr>
        <p:spPr>
          <a:xfrm>
            <a:off x="330441" y="1902370"/>
            <a:ext cx="11496943" cy="598205"/>
          </a:xfrm>
        </p:spPr>
        <p:txBody>
          <a:bodyPr>
            <a:noAutofit/>
          </a:bodyPr>
          <a:lstStyle/>
          <a:p>
            <a:r>
              <a:rPr lang="en-US" sz="4400" dirty="0">
                <a:solidFill>
                  <a:srgbClr val="FBFFCD"/>
                </a:solidFill>
              </a:rPr>
              <a:t>The Sobering Reminder from the Past</a:t>
            </a:r>
          </a:p>
        </p:txBody>
      </p:sp>
      <p:sp>
        <p:nvSpPr>
          <p:cNvPr id="3" name="Content Placeholder 2">
            <a:extLst>
              <a:ext uri="{FF2B5EF4-FFF2-40B4-BE49-F238E27FC236}">
                <a16:creationId xmlns:a16="http://schemas.microsoft.com/office/drawing/2014/main" id="{320A71D9-C92B-4E8A-A7DE-30DB634D6A73}"/>
              </a:ext>
            </a:extLst>
          </p:cNvPr>
          <p:cNvSpPr>
            <a:spLocks noGrp="1"/>
          </p:cNvSpPr>
          <p:nvPr>
            <p:ph idx="1"/>
          </p:nvPr>
        </p:nvSpPr>
        <p:spPr>
          <a:xfrm>
            <a:off x="205102" y="2699680"/>
            <a:ext cx="11843759" cy="3701120"/>
          </a:xfrm>
        </p:spPr>
        <p:txBody>
          <a:bodyPr>
            <a:normAutofit/>
          </a:bodyPr>
          <a:lstStyle/>
          <a:p>
            <a:pPr marL="0" indent="0" algn="ctr">
              <a:buNone/>
            </a:pPr>
            <a:r>
              <a:rPr lang="en-US" sz="3200" i="1" dirty="0"/>
              <a:t>“When I say to the wicked, ‘You shall surely die,’ and </a:t>
            </a:r>
            <a:r>
              <a:rPr lang="en-US" sz="3200" i="1" u="sng" dirty="0"/>
              <a:t>you give him no warning</a:t>
            </a:r>
            <a:r>
              <a:rPr lang="en-US" sz="3200" i="1" dirty="0"/>
              <a:t>, nor speak to warn the wicked from his wicked way, to save his life, that same wicked man shall die in his iniquity; but </a:t>
            </a:r>
            <a:r>
              <a:rPr lang="en-US" sz="3200" i="1" u="sng" dirty="0"/>
              <a:t>his blood I will require at your hand</a:t>
            </a:r>
            <a:r>
              <a:rPr lang="en-US" sz="3200" i="1" dirty="0"/>
              <a:t>.  Yet, </a:t>
            </a:r>
            <a:r>
              <a:rPr lang="en-US" sz="3200" i="1" u="sng" dirty="0"/>
              <a:t>if you warn the wicked</a:t>
            </a:r>
            <a:r>
              <a:rPr lang="en-US" sz="3200" i="1" dirty="0"/>
              <a:t>, and he does not turn from his wickedness, nor from his wicked way, he shall die in his iniquity; but </a:t>
            </a:r>
            <a:r>
              <a:rPr lang="en-US" sz="3200" i="1" u="sng" dirty="0"/>
              <a:t>you have delivered your soul</a:t>
            </a:r>
            <a:r>
              <a:rPr lang="en-US" sz="3200" i="1" dirty="0"/>
              <a:t>” (Ezekiel 3:18-19).</a:t>
            </a:r>
            <a:endParaRPr lang="en-US" sz="3200" dirty="0"/>
          </a:p>
        </p:txBody>
      </p:sp>
    </p:spTree>
    <p:extLst>
      <p:ext uri="{BB962C8B-B14F-4D97-AF65-F5344CB8AC3E}">
        <p14:creationId xmlns:p14="http://schemas.microsoft.com/office/powerpoint/2010/main" val="9592438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1A6F1-7B19-EB4A-6554-DBF7890ED4D4}"/>
              </a:ext>
            </a:extLst>
          </p:cNvPr>
          <p:cNvSpPr>
            <a:spLocks noGrp="1"/>
          </p:cNvSpPr>
          <p:nvPr>
            <p:ph type="title"/>
          </p:nvPr>
        </p:nvSpPr>
        <p:spPr>
          <a:xfrm>
            <a:off x="205102" y="1471352"/>
            <a:ext cx="8547552" cy="598205"/>
          </a:xfrm>
        </p:spPr>
        <p:txBody>
          <a:bodyPr/>
          <a:lstStyle/>
          <a:p>
            <a:r>
              <a:rPr lang="en-US" sz="3600" dirty="0"/>
              <a:t>Personal evangelism starts where everything else in Christianity starts:  </a:t>
            </a:r>
            <a:r>
              <a:rPr lang="en-US" sz="3600" u="sng" dirty="0"/>
              <a:t>LOVE</a:t>
            </a:r>
            <a:r>
              <a:rPr lang="en-US" sz="3600" dirty="0"/>
              <a:t>!</a:t>
            </a:r>
          </a:p>
        </p:txBody>
      </p:sp>
      <p:sp>
        <p:nvSpPr>
          <p:cNvPr id="4" name="Content Placeholder 3">
            <a:extLst>
              <a:ext uri="{FF2B5EF4-FFF2-40B4-BE49-F238E27FC236}">
                <a16:creationId xmlns:a16="http://schemas.microsoft.com/office/drawing/2014/main" id="{0737208F-BBD8-4189-AA61-BAEDAA25E23F}"/>
              </a:ext>
            </a:extLst>
          </p:cNvPr>
          <p:cNvSpPr>
            <a:spLocks noGrp="1"/>
          </p:cNvSpPr>
          <p:nvPr>
            <p:ph idx="1"/>
          </p:nvPr>
        </p:nvSpPr>
        <p:spPr>
          <a:xfrm>
            <a:off x="205102" y="2521010"/>
            <a:ext cx="11843759" cy="2059304"/>
          </a:xfrm>
        </p:spPr>
        <p:txBody>
          <a:bodyPr>
            <a:normAutofit fontScale="92500"/>
          </a:bodyPr>
          <a:lstStyle/>
          <a:p>
            <a:pPr marL="0" indent="0">
              <a:lnSpc>
                <a:spcPct val="70000"/>
              </a:lnSpc>
              <a:spcAft>
                <a:spcPts val="800"/>
              </a:spcAft>
              <a:buNone/>
            </a:pPr>
            <a:r>
              <a:rPr lang="en-US" sz="3100" dirty="0"/>
              <a:t>I will be more eager and more effective in my personal evangelism when:</a:t>
            </a:r>
          </a:p>
          <a:p>
            <a:pPr marL="739775" indent="-514350">
              <a:lnSpc>
                <a:spcPct val="70000"/>
              </a:lnSpc>
              <a:buFont typeface="+mj-lt"/>
              <a:buAutoNum type="arabicPeriod"/>
            </a:pPr>
            <a:r>
              <a:rPr lang="en-US" sz="3100" dirty="0"/>
              <a:t>I consider the love that </a:t>
            </a:r>
            <a:r>
              <a:rPr lang="en-US" sz="3100" u="sng" dirty="0"/>
              <a:t>God has for me</a:t>
            </a:r>
            <a:r>
              <a:rPr lang="en-US" sz="3100" dirty="0"/>
              <a:t>!</a:t>
            </a:r>
            <a:br>
              <a:rPr lang="en-US" sz="3100" dirty="0"/>
            </a:br>
            <a:r>
              <a:rPr lang="en-US" sz="3000" b="0" dirty="0">
                <a:solidFill>
                  <a:srgbClr val="FBFFCD"/>
                </a:solidFill>
              </a:rPr>
              <a:t>John 3:16; Rom. 5:8; 1 John 4:9-11, 16, 19</a:t>
            </a:r>
            <a:endParaRPr lang="en-US" sz="3100" b="0" dirty="0">
              <a:solidFill>
                <a:srgbClr val="FBFFCD"/>
              </a:solidFill>
            </a:endParaRPr>
          </a:p>
          <a:p>
            <a:pPr marL="739775" indent="-514350">
              <a:lnSpc>
                <a:spcPct val="70000"/>
              </a:lnSpc>
              <a:buFont typeface="+mj-lt"/>
              <a:buAutoNum type="arabicPeriod"/>
            </a:pPr>
            <a:r>
              <a:rPr lang="en-US" sz="3100" dirty="0"/>
              <a:t>I consider the love that </a:t>
            </a:r>
            <a:r>
              <a:rPr lang="en-US" sz="3100" u="sng" dirty="0"/>
              <a:t>Jesus has for me</a:t>
            </a:r>
            <a:r>
              <a:rPr lang="en-US" sz="3100" dirty="0"/>
              <a:t>!</a:t>
            </a:r>
            <a:br>
              <a:rPr lang="en-US" sz="3100" dirty="0"/>
            </a:br>
            <a:r>
              <a:rPr lang="en-US" sz="3000" b="0" dirty="0">
                <a:solidFill>
                  <a:srgbClr val="FBFFCD"/>
                </a:solidFill>
              </a:rPr>
              <a:t>John 15:9, 13; Rom. 8:35-39; Gal. 2:20; Eph. 5:2, 25; 1 John 3:16</a:t>
            </a:r>
            <a:endParaRPr lang="en-US" sz="3100" b="0" dirty="0">
              <a:solidFill>
                <a:srgbClr val="FBFFCD"/>
              </a:solidFill>
            </a:endParaRPr>
          </a:p>
        </p:txBody>
      </p:sp>
    </p:spTree>
    <p:extLst>
      <p:ext uri="{BB962C8B-B14F-4D97-AF65-F5344CB8AC3E}">
        <p14:creationId xmlns:p14="http://schemas.microsoft.com/office/powerpoint/2010/main" val="35714622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left)">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left)">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left)">
                                      <p:cBhvr>
                                        <p:cTn id="2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1A6F1-7B19-EB4A-6554-DBF7890ED4D4}"/>
              </a:ext>
            </a:extLst>
          </p:cNvPr>
          <p:cNvSpPr>
            <a:spLocks noGrp="1"/>
          </p:cNvSpPr>
          <p:nvPr>
            <p:ph type="title"/>
          </p:nvPr>
        </p:nvSpPr>
        <p:spPr>
          <a:xfrm>
            <a:off x="205102" y="1471352"/>
            <a:ext cx="8547552" cy="598205"/>
          </a:xfrm>
        </p:spPr>
        <p:txBody>
          <a:bodyPr/>
          <a:lstStyle/>
          <a:p>
            <a:r>
              <a:rPr lang="en-US" sz="3600" dirty="0"/>
              <a:t>Personal evangelism starts where everything else in Christianity starts:  </a:t>
            </a:r>
            <a:r>
              <a:rPr lang="en-US" sz="3600" u="sng" dirty="0"/>
              <a:t>LOVE</a:t>
            </a:r>
            <a:r>
              <a:rPr lang="en-US" sz="3600" dirty="0"/>
              <a:t>!</a:t>
            </a:r>
          </a:p>
        </p:txBody>
      </p:sp>
      <p:sp>
        <p:nvSpPr>
          <p:cNvPr id="4" name="Content Placeholder 3">
            <a:extLst>
              <a:ext uri="{FF2B5EF4-FFF2-40B4-BE49-F238E27FC236}">
                <a16:creationId xmlns:a16="http://schemas.microsoft.com/office/drawing/2014/main" id="{0737208F-BBD8-4189-AA61-BAEDAA25E23F}"/>
              </a:ext>
            </a:extLst>
          </p:cNvPr>
          <p:cNvSpPr>
            <a:spLocks noGrp="1"/>
          </p:cNvSpPr>
          <p:nvPr>
            <p:ph idx="1"/>
          </p:nvPr>
        </p:nvSpPr>
        <p:spPr/>
        <p:txBody>
          <a:bodyPr>
            <a:normAutofit fontScale="92500" lnSpcReduction="20000"/>
          </a:bodyPr>
          <a:lstStyle/>
          <a:p>
            <a:pPr marL="0" indent="0">
              <a:spcAft>
                <a:spcPts val="800"/>
              </a:spcAft>
              <a:buNone/>
            </a:pPr>
            <a:r>
              <a:rPr lang="en-US" sz="3100" dirty="0"/>
              <a:t>I will be more eager and more effective in my personal evangelism when:</a:t>
            </a:r>
          </a:p>
          <a:p>
            <a:pPr marL="739775" indent="-514350">
              <a:buFont typeface="+mj-lt"/>
              <a:buAutoNum type="arabicPeriod" startAt="3"/>
            </a:pPr>
            <a:r>
              <a:rPr lang="en-US" sz="3100" dirty="0"/>
              <a:t>I truly love </a:t>
            </a:r>
            <a:r>
              <a:rPr lang="en-US" sz="3100" u="sng" dirty="0"/>
              <a:t>God</a:t>
            </a:r>
            <a:r>
              <a:rPr lang="en-US" sz="3100" dirty="0"/>
              <a:t>!</a:t>
            </a:r>
            <a:br>
              <a:rPr lang="en-US" sz="3100" dirty="0"/>
            </a:br>
            <a:r>
              <a:rPr lang="en-US" sz="3000" b="0" dirty="0">
                <a:solidFill>
                  <a:srgbClr val="FBFFCD"/>
                </a:solidFill>
              </a:rPr>
              <a:t>Matt. 22:36-38; Deut. 6:5; 10:12; 1 John 4:19; 5:1-3</a:t>
            </a:r>
            <a:endParaRPr lang="en-US" sz="3100" b="0" dirty="0">
              <a:solidFill>
                <a:srgbClr val="FBFFCD"/>
              </a:solidFill>
            </a:endParaRPr>
          </a:p>
          <a:p>
            <a:pPr marL="739775" indent="-514350">
              <a:buFont typeface="+mj-lt"/>
              <a:buAutoNum type="arabicPeriod" startAt="3"/>
            </a:pPr>
            <a:r>
              <a:rPr lang="en-US" sz="3100" dirty="0"/>
              <a:t>I truly love </a:t>
            </a:r>
            <a:r>
              <a:rPr lang="en-US" sz="3100" u="sng" dirty="0"/>
              <a:t>Jesus</a:t>
            </a:r>
            <a:r>
              <a:rPr lang="en-US" sz="3100" dirty="0"/>
              <a:t>!</a:t>
            </a:r>
            <a:br>
              <a:rPr lang="en-US" sz="3100" dirty="0"/>
            </a:br>
            <a:r>
              <a:rPr lang="en-US" sz="3000" b="0" dirty="0">
                <a:solidFill>
                  <a:srgbClr val="FBFFCD"/>
                </a:solidFill>
              </a:rPr>
              <a:t>John 14:15, 21, 23, 24; 1 Cor. 16:22; Eph. 6:24; Jas. 1:12</a:t>
            </a:r>
            <a:endParaRPr lang="en-US" sz="3100" b="0" dirty="0">
              <a:solidFill>
                <a:srgbClr val="FBFFCD"/>
              </a:solidFill>
            </a:endParaRPr>
          </a:p>
          <a:p>
            <a:pPr marL="739775" indent="-514350">
              <a:buFont typeface="+mj-lt"/>
              <a:buAutoNum type="arabicPeriod" startAt="3"/>
            </a:pPr>
            <a:r>
              <a:rPr lang="en-US" sz="3100" dirty="0"/>
              <a:t>I truly love </a:t>
            </a:r>
            <a:r>
              <a:rPr lang="en-US" sz="3100" u="sng" dirty="0"/>
              <a:t>mankind</a:t>
            </a:r>
            <a:r>
              <a:rPr lang="en-US" sz="3100" dirty="0"/>
              <a:t>!</a:t>
            </a:r>
            <a:br>
              <a:rPr lang="en-US" sz="3100" dirty="0"/>
            </a:br>
            <a:r>
              <a:rPr lang="en-US" sz="3000" b="0" dirty="0">
                <a:solidFill>
                  <a:srgbClr val="FBFFCD"/>
                </a:solidFill>
              </a:rPr>
              <a:t>Matt. 5:44; 7:12; 22:39; Rom. 13:8-10; Gal. 5:14; Phil. 2:3-4; Jas. 2:8</a:t>
            </a:r>
            <a:endParaRPr lang="en-US" sz="3100" b="0" dirty="0">
              <a:solidFill>
                <a:srgbClr val="FBFFCD"/>
              </a:solidFill>
            </a:endParaRPr>
          </a:p>
          <a:p>
            <a:pPr marL="739775" indent="-514350">
              <a:buFont typeface="+mj-lt"/>
              <a:buAutoNum type="arabicPeriod" startAt="3"/>
            </a:pPr>
            <a:r>
              <a:rPr lang="en-US" sz="3100" dirty="0"/>
              <a:t>I truly love </a:t>
            </a:r>
            <a:r>
              <a:rPr lang="en-US" sz="3100" u="sng" dirty="0"/>
              <a:t>the church</a:t>
            </a:r>
            <a:r>
              <a:rPr lang="en-US" sz="3100" dirty="0"/>
              <a:t>! </a:t>
            </a:r>
            <a:br>
              <a:rPr lang="en-US" sz="3100" dirty="0"/>
            </a:br>
            <a:r>
              <a:rPr lang="en-US" sz="3000" b="0" dirty="0">
                <a:solidFill>
                  <a:srgbClr val="FBFFCD"/>
                </a:solidFill>
              </a:rPr>
              <a:t>John 13:34-35; 15:12; Col. 1:4; 1 John 3:14-18, 23; 4:7-11, 19-21</a:t>
            </a:r>
            <a:endParaRPr lang="en-US" sz="3100" b="0" dirty="0">
              <a:solidFill>
                <a:srgbClr val="FBFFCD"/>
              </a:solidFill>
            </a:endParaRPr>
          </a:p>
          <a:p>
            <a:pPr marL="739775" indent="-514350">
              <a:buFont typeface="+mj-lt"/>
              <a:buAutoNum type="arabicPeriod" startAt="3"/>
            </a:pPr>
            <a:r>
              <a:rPr lang="en-US" sz="3100" dirty="0"/>
              <a:t>I truly love </a:t>
            </a:r>
            <a:r>
              <a:rPr lang="en-US" sz="3100" u="sng" dirty="0"/>
              <a:t>the gospel</a:t>
            </a:r>
            <a:r>
              <a:rPr lang="en-US" sz="3100" dirty="0"/>
              <a:t>!</a:t>
            </a:r>
            <a:br>
              <a:rPr lang="en-US" sz="3100" dirty="0"/>
            </a:br>
            <a:r>
              <a:rPr lang="en-US" sz="3000" b="0" dirty="0">
                <a:solidFill>
                  <a:srgbClr val="FBFFCD"/>
                </a:solidFill>
              </a:rPr>
              <a:t>Acts 4:20; Rom. 1:14-16; 1 Cor. 9:16; 1 John 1:1-3</a:t>
            </a:r>
            <a:endParaRPr lang="en-US" sz="3100" b="0" dirty="0">
              <a:solidFill>
                <a:srgbClr val="FBFFCD"/>
              </a:solidFill>
            </a:endParaRPr>
          </a:p>
          <a:p>
            <a:endParaRPr lang="en-US" sz="3100" dirty="0"/>
          </a:p>
        </p:txBody>
      </p:sp>
    </p:spTree>
    <p:extLst>
      <p:ext uri="{BB962C8B-B14F-4D97-AF65-F5344CB8AC3E}">
        <p14:creationId xmlns:p14="http://schemas.microsoft.com/office/powerpoint/2010/main" val="27819675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left)">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1A6F1-7B19-EB4A-6554-DBF7890ED4D4}"/>
              </a:ext>
            </a:extLst>
          </p:cNvPr>
          <p:cNvSpPr>
            <a:spLocks noGrp="1"/>
          </p:cNvSpPr>
          <p:nvPr>
            <p:ph type="title"/>
          </p:nvPr>
        </p:nvSpPr>
        <p:spPr>
          <a:xfrm>
            <a:off x="205102" y="1471352"/>
            <a:ext cx="8547552" cy="598205"/>
          </a:xfrm>
        </p:spPr>
        <p:txBody>
          <a:bodyPr/>
          <a:lstStyle/>
          <a:p>
            <a:r>
              <a:rPr lang="en-US" sz="3600" dirty="0"/>
              <a:t>Personal evangelism starts where everything else in Christianity starts:  </a:t>
            </a:r>
            <a:r>
              <a:rPr lang="en-US" sz="3600" u="sng" dirty="0"/>
              <a:t>LOVE</a:t>
            </a:r>
            <a:r>
              <a:rPr lang="en-US" sz="3600" dirty="0"/>
              <a:t>!</a:t>
            </a:r>
          </a:p>
        </p:txBody>
      </p:sp>
      <p:sp>
        <p:nvSpPr>
          <p:cNvPr id="4" name="Content Placeholder 3">
            <a:extLst>
              <a:ext uri="{FF2B5EF4-FFF2-40B4-BE49-F238E27FC236}">
                <a16:creationId xmlns:a16="http://schemas.microsoft.com/office/drawing/2014/main" id="{0737208F-BBD8-4189-AA61-BAEDAA25E23F}"/>
              </a:ext>
            </a:extLst>
          </p:cNvPr>
          <p:cNvSpPr>
            <a:spLocks noGrp="1"/>
          </p:cNvSpPr>
          <p:nvPr>
            <p:ph idx="1"/>
          </p:nvPr>
        </p:nvSpPr>
        <p:spPr/>
        <p:txBody>
          <a:bodyPr>
            <a:normAutofit/>
          </a:bodyPr>
          <a:lstStyle/>
          <a:p>
            <a:pPr marL="341313" indent="-341313"/>
            <a:r>
              <a:rPr lang="en-US" sz="3200" dirty="0"/>
              <a:t>The power of love is strong:</a:t>
            </a:r>
            <a:br>
              <a:rPr lang="en-US" sz="3200" dirty="0"/>
            </a:br>
            <a:r>
              <a:rPr lang="en-US" sz="3200" dirty="0"/>
              <a:t>“The love of Christ </a:t>
            </a:r>
            <a:r>
              <a:rPr lang="en-US" sz="3200" u="sng" dirty="0"/>
              <a:t>compels</a:t>
            </a:r>
            <a:r>
              <a:rPr lang="en-US" sz="3200" dirty="0"/>
              <a:t> us” (2 Cor. 5:14)!</a:t>
            </a:r>
          </a:p>
          <a:p>
            <a:pPr marL="341313" indent="-341313"/>
            <a:r>
              <a:rPr lang="en-US" sz="3200" dirty="0"/>
              <a:t> Imagine that Jesus asked you,</a:t>
            </a:r>
            <a:br>
              <a:rPr lang="en-US" sz="3200" dirty="0"/>
            </a:br>
            <a:r>
              <a:rPr lang="en-US" sz="3200" dirty="0"/>
              <a:t>“</a:t>
            </a:r>
            <a:r>
              <a:rPr lang="en-US" sz="3200" u="sng" dirty="0"/>
              <a:t>Do you love Me?</a:t>
            </a:r>
            <a:r>
              <a:rPr lang="en-US" sz="3200" dirty="0"/>
              <a:t>” (John 21:17).</a:t>
            </a:r>
          </a:p>
        </p:txBody>
      </p:sp>
    </p:spTree>
    <p:extLst>
      <p:ext uri="{BB962C8B-B14F-4D97-AF65-F5344CB8AC3E}">
        <p14:creationId xmlns:p14="http://schemas.microsoft.com/office/powerpoint/2010/main" val="3834595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866773FFDC1284E88761548960764AD" ma:contentTypeVersion="10" ma:contentTypeDescription="Create a new document." ma:contentTypeScope="" ma:versionID="1f5aa6cc520a6e4210b5cc9fbdad40b2">
  <xsd:schema xmlns:xsd="http://www.w3.org/2001/XMLSchema" xmlns:xs="http://www.w3.org/2001/XMLSchema" xmlns:p="http://schemas.microsoft.com/office/2006/metadata/properties" xmlns:ns3="2490bb05-5057-4712-ad51-ff7aad21ee1c" targetNamespace="http://schemas.microsoft.com/office/2006/metadata/properties" ma:root="true" ma:fieldsID="058bd71593ec33069b34a06a1c819dae" ns3:_="">
    <xsd:import namespace="2490bb05-5057-4712-ad51-ff7aad21ee1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90bb05-5057-4712-ad51-ff7aad21ee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B0E64B-5EE4-4510-A1F6-B8E99E09E7EE}">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490bb05-5057-4712-ad51-ff7aad21ee1c"/>
    <ds:schemaRef ds:uri="http://www.w3.org/XML/1998/namespace"/>
    <ds:schemaRef ds:uri="http://purl.org/dc/dcmitype/"/>
  </ds:schemaRefs>
</ds:datastoreItem>
</file>

<file path=customXml/itemProps2.xml><?xml version="1.0" encoding="utf-8"?>
<ds:datastoreItem xmlns:ds="http://schemas.openxmlformats.org/officeDocument/2006/customXml" ds:itemID="{295D73D9-1B72-46FD-ACA8-576690D4E5DC}">
  <ds:schemaRefs>
    <ds:schemaRef ds:uri="http://schemas.microsoft.com/sharepoint/v3/contenttype/forms"/>
  </ds:schemaRefs>
</ds:datastoreItem>
</file>

<file path=customXml/itemProps3.xml><?xml version="1.0" encoding="utf-8"?>
<ds:datastoreItem xmlns:ds="http://schemas.openxmlformats.org/officeDocument/2006/customXml" ds:itemID="{FAF283CD-82C3-4169-BF3B-4B5545427E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90bb05-5057-4712-ad51-ff7aad21ee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1097</TotalTime>
  <Words>639</Words>
  <Application>Microsoft Office PowerPoint</Application>
  <PresentationFormat>Widescreen</PresentationFormat>
  <Paragraphs>35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The Great Commission of Jesus</vt:lpstr>
      <vt:lpstr>The Great Commission of Jesus</vt:lpstr>
      <vt:lpstr>The Great Commission of Jesus</vt:lpstr>
      <vt:lpstr>The Sobering Reminder from the Past</vt:lpstr>
      <vt:lpstr>Personal evangelism starts where everything else in Christianity starts:  LOVE!</vt:lpstr>
      <vt:lpstr>Personal evangelism starts where everything else in Christianity starts:  LOVE!</vt:lpstr>
      <vt:lpstr>Personal evangelism starts where everything else in Christianity starts:  LOVE!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13</cp:revision>
  <dcterms:created xsi:type="dcterms:W3CDTF">2018-03-21T00:45:04Z</dcterms:created>
  <dcterms:modified xsi:type="dcterms:W3CDTF">2024-03-28T12:30:28Z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0x0101001866773FFDC1284E88761548960764AD</vt:lpwstr>
  </property>
</Properties>
</file>