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1"/>
  </p:handoutMasterIdLst>
  <p:sldIdLst>
    <p:sldId id="256" r:id="rId2"/>
    <p:sldId id="394" r:id="rId3"/>
    <p:sldId id="402" r:id="rId4"/>
    <p:sldId id="403" r:id="rId5"/>
    <p:sldId id="273" r:id="rId6"/>
    <p:sldId id="404" r:id="rId7"/>
    <p:sldId id="412" r:id="rId8"/>
    <p:sldId id="420" r:id="rId9"/>
    <p:sldId id="421" r:id="rId10"/>
    <p:sldId id="422" r:id="rId11"/>
    <p:sldId id="423" r:id="rId12"/>
    <p:sldId id="427" r:id="rId13"/>
    <p:sldId id="428" r:id="rId14"/>
    <p:sldId id="401" r:id="rId15"/>
    <p:sldId id="400" r:id="rId16"/>
    <p:sldId id="388" r:id="rId17"/>
    <p:sldId id="399" r:id="rId18"/>
    <p:sldId id="437" r:id="rId19"/>
    <p:sldId id="438" r:id="rId20"/>
    <p:sldId id="440" r:id="rId21"/>
    <p:sldId id="441" r:id="rId22"/>
    <p:sldId id="442" r:id="rId23"/>
    <p:sldId id="439" r:id="rId24"/>
    <p:sldId id="443" r:id="rId25"/>
    <p:sldId id="379" r:id="rId26"/>
    <p:sldId id="384" r:id="rId27"/>
    <p:sldId id="383" r:id="rId28"/>
    <p:sldId id="385" r:id="rId29"/>
    <p:sldId id="386" r:id="rId3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C0A90-D5A3-4332-980B-F768397042FE}" v="3" dt="2024-03-31T01:12:00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7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78" y="53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769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769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Judges</a:t>
            </a:r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kern="1200" dirty="0">
                <a:solidFill>
                  <a:schemeClr val="tx1"/>
                </a:solidFill>
              </a:rPr>
              <a:t>April-May 2024</a:t>
            </a:r>
          </a:p>
          <a:p>
            <a:pPr algn="ctr"/>
            <a:endParaRPr lang="en-US" sz="6000" b="1" dirty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failed to drive out the Canaanite nations—Judg.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were oppressed and finally turned to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Judges were raised up by God to drive out nations—Judges 2-24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08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failed to drive out the Canaanite nations—Judg.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were oppressed and finally turned to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Judges were raised up by God to drive out nations—Judges 2-24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schemeClr val="tx1"/>
                </a:solidFill>
              </a:rPr>
              <a:t>Fifteen Judges (13 in book of Judges)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7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failed to drive out the Canaanite nations—Judg.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were oppressed and finally turned to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Judges were raised up by God to drive out nations—Judges 2-24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schemeClr val="tx1"/>
                </a:solidFill>
              </a:rPr>
              <a:t>Fifteen Judges (13 in book of Judges)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Period of judges 350-450 years (cf. 1 Kings 6:1)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25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failed to drive out the Canaanite nations—Judg.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were oppressed and finally turned to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Judges were raised up by God to drive out nations—Judges 2-24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schemeClr val="tx1"/>
                </a:solidFill>
              </a:rPr>
              <a:t>Fifteen Judges (13 in book of Judges)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Period of judges 350-450 years (cf. 1 Kings 6:1)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Lifestyle during the time of the judges changed from being nomads to eventually becoming a unified nation with a king</a:t>
            </a:r>
          </a:p>
          <a:p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8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87" y="15402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26886" y="417155"/>
            <a:ext cx="5147639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Destroy the Nations—Deut.20:16ff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 16  "But of the cities of these peoples which the LORD your God gives you </a:t>
            </a:r>
            <a:r>
              <a:rPr lang="en-US" sz="2200" b="1" i="1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sz="2200" b="1" i="0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an inheritance, you shall let nothing that breathes remain alive,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 17  but you shall utterly destroy them: the Hittite and the Amorite and the Canaanite and the Perizzite and the Hivite and the Jebusite, just as the LORD your God has commanded you,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 18  lest they teach you to do according to all their abominations which they have done for their gods, and you sin against the LORD your God.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7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8337" y="15402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26886" y="417155"/>
            <a:ext cx="5147639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Destroy the Nations—Deut.20:16ff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16  "But of the cities of these peoples which the LORD your God gives you </a:t>
            </a:r>
            <a:r>
              <a:rPr lang="en-US" sz="2200" b="1" i="1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sz="2200" b="1" i="0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inheritance, you shall let nothing that breathes remain alive,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17  but you shall utterly destroy them: the Hittite and the Amorite and the Canaanite and the Perizzite and the Hivite and the Jebusite, just as the LORD your God has commanded you, </a:t>
            </a:r>
          </a:p>
          <a:p>
            <a:pPr marR="0" algn="just" rtl="0">
              <a:spcAft>
                <a:spcPts val="600"/>
              </a:spcAft>
            </a:pPr>
            <a:r>
              <a:rPr lang="en-US" sz="2200" b="1" i="0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18  lest they teach you to do according to all their abominations which they have done for their gods, and you sin against the LORD your God.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9F14FF-0306-28BA-F230-5CF2E887E933}"/>
              </a:ext>
            </a:extLst>
          </p:cNvPr>
          <p:cNvSpPr txBox="1"/>
          <p:nvPr/>
        </p:nvSpPr>
        <p:spPr>
          <a:xfrm>
            <a:off x="5756199" y="427047"/>
            <a:ext cx="619204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Jews Did Not Destroy—Judges 1:27ff</a:t>
            </a:r>
          </a:p>
          <a:p>
            <a:pPr marR="0" algn="just" rtl="0"/>
            <a:r>
              <a:rPr lang="en-US" sz="2200" b="1" u="none" strike="noStrike" baseline="0" dirty="0">
                <a:latin typeface="Arial" panose="020B0604020202020204" pitchFamily="34" charset="0"/>
              </a:rPr>
              <a:t> 27  However, Manasseh did not drive out the inhabitants of Beth </a:t>
            </a:r>
            <a:r>
              <a:rPr lang="en-US" sz="2200" b="1" u="none" strike="noStrike" baseline="0" dirty="0" err="1">
                <a:latin typeface="Arial" panose="020B0604020202020204" pitchFamily="34" charset="0"/>
              </a:rPr>
              <a:t>Shean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..they put the Canaanites under tribute… </a:t>
            </a:r>
          </a:p>
          <a:p>
            <a:pPr marR="0" algn="just" rtl="0"/>
            <a:r>
              <a:rPr lang="en-US" sz="2200" b="1" dirty="0">
                <a:latin typeface="Arial" panose="020B0604020202020204" pitchFamily="34" charset="0"/>
              </a:rPr>
              <a:t> 2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9  Nor did Ephraim drive out the Canaan- </a:t>
            </a:r>
            <a:r>
              <a:rPr lang="en-US" sz="2200" b="1" u="none" strike="noStrike" baseline="0" dirty="0" err="1">
                <a:latin typeface="Arial" panose="020B0604020202020204" pitchFamily="34" charset="0"/>
              </a:rPr>
              <a:t>ites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 who dwelt in Gezer… </a:t>
            </a:r>
          </a:p>
          <a:p>
            <a:pPr marR="0" algn="just" rtl="0"/>
            <a:r>
              <a:rPr lang="en-US" sz="2200" b="1" u="none" strike="noStrike" baseline="0" dirty="0">
                <a:latin typeface="Arial" panose="020B0604020202020204" pitchFamily="34" charset="0"/>
              </a:rPr>
              <a:t>  30  Nor did Zebulun drive out the </a:t>
            </a:r>
            <a:r>
              <a:rPr lang="en-US" sz="2200" b="1" u="none" strike="noStrike" baseline="0" dirty="0" err="1">
                <a:latin typeface="Arial" panose="020B0604020202020204" pitchFamily="34" charset="0"/>
              </a:rPr>
              <a:t>inhabi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- </a:t>
            </a:r>
            <a:r>
              <a:rPr lang="en-US" sz="2200" b="1" u="none" strike="noStrike" baseline="0" dirty="0" err="1">
                <a:latin typeface="Arial" panose="020B0604020202020204" pitchFamily="34" charset="0"/>
              </a:rPr>
              <a:t>tants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 of </a:t>
            </a:r>
            <a:r>
              <a:rPr lang="en-US" sz="2200" b="1" u="none" strike="noStrike" baseline="0" dirty="0" err="1">
                <a:latin typeface="Arial" panose="020B0604020202020204" pitchFamily="34" charset="0"/>
              </a:rPr>
              <a:t>Kitron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…so the Canaanites dwelt among them, and were put under tribute. </a:t>
            </a:r>
          </a:p>
          <a:p>
            <a:pPr marR="0" algn="just" rtl="0"/>
            <a:r>
              <a:rPr lang="en-US" sz="2200" b="1" u="none" strike="noStrike" baseline="0" dirty="0">
                <a:latin typeface="Arial" panose="020B0604020202020204" pitchFamily="34" charset="0"/>
              </a:rPr>
              <a:t>  31  Nor did Asher drive out the inhabitants of </a:t>
            </a:r>
            <a:r>
              <a:rPr lang="en-US" sz="2200" b="1" u="none" strike="noStrike" baseline="0" dirty="0" err="1">
                <a:latin typeface="Arial" panose="020B0604020202020204" pitchFamily="34" charset="0"/>
              </a:rPr>
              <a:t>Acco</a:t>
            </a:r>
            <a:r>
              <a:rPr lang="en-US" sz="2200" b="1" u="none" strike="noStrike" baseline="0" dirty="0">
                <a:latin typeface="Arial" panose="020B0604020202020204" pitchFamily="34" charset="0"/>
              </a:rPr>
              <a:t> or the inhabitants of Sidon…</a:t>
            </a:r>
          </a:p>
          <a:p>
            <a:pPr marR="0" algn="just" rtl="0"/>
            <a:r>
              <a:rPr lang="en-US" sz="2200" b="1" u="none" strike="noStrike" baseline="0" dirty="0">
                <a:latin typeface="Arial" panose="020B0604020202020204" pitchFamily="34" charset="0"/>
              </a:rPr>
              <a:t>  33  Nor did Naphtali drive out the inhabitants of Beth Shemesh…</a:t>
            </a:r>
          </a:p>
          <a:p>
            <a:pPr marR="0" algn="just" rtl="0"/>
            <a:r>
              <a:rPr lang="en-US" sz="2200" b="1" u="none" strike="noStrike" baseline="0" dirty="0">
                <a:latin typeface="Arial" panose="020B0604020202020204" pitchFamily="34" charset="0"/>
              </a:rPr>
              <a:t>  34  And the Amorites forced the children of Dan into the mountains, for they would not allow them to come down to the valley;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568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5402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27511" y="498370"/>
            <a:ext cx="7236243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Judges—Chapter 1</a:t>
            </a:r>
            <a:endParaRPr lang="en-US" sz="4000" b="1" dirty="0"/>
          </a:p>
          <a:p>
            <a:r>
              <a:rPr lang="en-US" sz="4000" b="1" kern="1200" dirty="0">
                <a:solidFill>
                  <a:schemeClr val="tx1"/>
                </a:solidFill>
              </a:rPr>
              <a:t>1-19: Judah, Simeon, Caleb</a:t>
            </a:r>
          </a:p>
          <a:p>
            <a:r>
              <a:rPr lang="en-US" sz="4000" b="1" dirty="0"/>
              <a:t>21-26: Benjamin</a:t>
            </a:r>
          </a:p>
          <a:p>
            <a:r>
              <a:rPr lang="en-US" sz="4000" b="1" kern="1200" dirty="0">
                <a:solidFill>
                  <a:schemeClr val="tx1"/>
                </a:solidFill>
              </a:rPr>
              <a:t>27-28: Manasseh</a:t>
            </a:r>
          </a:p>
          <a:p>
            <a:r>
              <a:rPr lang="en-US" sz="4000" b="1" dirty="0"/>
              <a:t>29: Ephraim</a:t>
            </a:r>
          </a:p>
          <a:p>
            <a:r>
              <a:rPr lang="en-US" sz="4000" b="1" kern="1200" dirty="0">
                <a:solidFill>
                  <a:schemeClr val="tx1"/>
                </a:solidFill>
              </a:rPr>
              <a:t>30: Zebulon</a:t>
            </a:r>
          </a:p>
          <a:p>
            <a:r>
              <a:rPr lang="en-US" sz="4000" b="1" kern="1200" dirty="0">
                <a:solidFill>
                  <a:schemeClr val="tx1"/>
                </a:solidFill>
              </a:rPr>
              <a:t>31-32: Asher</a:t>
            </a:r>
          </a:p>
          <a:p>
            <a:r>
              <a:rPr lang="en-US" sz="4000" b="1" dirty="0"/>
              <a:t>33: Naphtali</a:t>
            </a:r>
          </a:p>
          <a:p>
            <a:r>
              <a:rPr lang="en-US" sz="4000" b="1" dirty="0"/>
              <a:t>34-36: Dan</a:t>
            </a:r>
          </a:p>
          <a:p>
            <a:endParaRPr lang="en-US" sz="4000" b="1" kern="1200" dirty="0">
              <a:solidFill>
                <a:schemeClr val="tx1"/>
              </a:solidFill>
            </a:endParaRPr>
          </a:p>
          <a:p>
            <a:endParaRPr lang="en-US" sz="4000" b="1" kern="1200" dirty="0">
              <a:solidFill>
                <a:schemeClr val="tx1"/>
              </a:solidFill>
            </a:endParaRPr>
          </a:p>
          <a:p>
            <a:endParaRPr lang="en-US" sz="4000" b="1" kern="1200" dirty="0">
              <a:solidFill>
                <a:schemeClr val="tx1"/>
              </a:solidFill>
            </a:endParaRPr>
          </a:p>
          <a:p>
            <a:endParaRPr lang="en-US" sz="4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374588"/>
            <a:ext cx="4106705" cy="64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7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336682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388808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Ehud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9983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02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87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Ehud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Shamgar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88445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Ehud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Shamgar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Deborah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24471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Ehud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Shamgar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Deborah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Gideon, Abimelech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62119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Ehud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Shamgar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Deborah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Gideon, Abimelech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Tola, Jair, Jephthah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err="1"/>
              <a:t>Ibzan</a:t>
            </a:r>
            <a:r>
              <a:rPr lang="en-US" sz="3600" b="1" dirty="0"/>
              <a:t>, Elon, Abdon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Samson, Eli, Samuel</a:t>
            </a:r>
            <a:endParaRPr lang="en-US" sz="3600" b="1" kern="1200" dirty="0">
              <a:solidFill>
                <a:schemeClr val="tx1"/>
              </a:solidFill>
            </a:endParaRP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47773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6998" y="16298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8063" y="474921"/>
            <a:ext cx="11818601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List of the Judges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Othniel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Ehud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Shamgar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Deborah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Gideon, Abimelech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Tola, Jair, Jephthah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err="1"/>
              <a:t>Ibzan</a:t>
            </a:r>
            <a:r>
              <a:rPr lang="en-US" sz="3600" b="1" dirty="0"/>
              <a:t>, Elon, Abdon</a:t>
            </a:r>
          </a:p>
          <a:p>
            <a:pPr marL="857250" indent="-8572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/>
              <a:t>Samson, Eli, Samuel</a:t>
            </a:r>
            <a:endParaRPr lang="en-US" sz="3600" b="1" kern="1200" dirty="0">
              <a:solidFill>
                <a:schemeClr val="tx1"/>
              </a:solidFill>
            </a:endParaRP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83593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556347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3844942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1854122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Repentance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4062667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Repentance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9230" y="3176954"/>
            <a:ext cx="3223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Deliverer/Judge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6211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377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86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19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362713"/>
            <a:ext cx="4106705" cy="64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36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12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failed to drive out the Canaanite nations—Judg. 1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55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8873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474921"/>
            <a:ext cx="1181860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Introduction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Moses lived 120 years; Joshua lived 110 years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Joshua obeyed God and divided the land among the tribes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Faithfulness of Joshua’s generation—Judg.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Another generation—arose who left God—Judg.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failed to drive out the Canaanite nations—Judg. 1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b="1" dirty="0"/>
              <a:t>They were oppressed and finally turned to God—Judg. 1</a:t>
            </a:r>
            <a:endParaRPr lang="en-US" sz="4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41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888</TotalTime>
  <Words>1097</Words>
  <Application>Microsoft Office PowerPoint</Application>
  <PresentationFormat>Widescreen</PresentationFormat>
  <Paragraphs>158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David Sproule</cp:lastModifiedBy>
  <cp:revision>45</cp:revision>
  <cp:lastPrinted>2024-03-31T12:38:22Z</cp:lastPrinted>
  <dcterms:created xsi:type="dcterms:W3CDTF">2016-07-01T19:55:39Z</dcterms:created>
  <dcterms:modified xsi:type="dcterms:W3CDTF">2024-03-31T12:38:50Z</dcterms:modified>
</cp:coreProperties>
</file>