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63" r:id="rId5"/>
    <p:sldId id="264" r:id="rId6"/>
    <p:sldId id="258" r:id="rId7"/>
    <p:sldId id="265" r:id="rId8"/>
    <p:sldId id="266"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D7"/>
    <a:srgbClr val="4F4F51"/>
    <a:srgbClr val="00A2D7"/>
    <a:srgbClr val="DFF0F3"/>
    <a:srgbClr val="07A5D5"/>
    <a:srgbClr val="C4E4EB"/>
    <a:srgbClr val="6E3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259"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47A4-DBB9-4270-B0C8-0FC6CCFAC5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D49727-1317-B2DD-7323-E060656B0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760BB5-C91B-7A0D-53BA-50DF1BE7A4B9}"/>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34CD1B5C-CE9D-3FD5-1551-94E36D4D8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AE684-AF16-EE56-0E2A-93392978C759}"/>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22889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E338-614D-D150-7775-086160C17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540CF-D9C7-FE14-E900-A1CCCBB20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D8F6A-91B3-B5A1-3B33-AE50287DF3DF}"/>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9CCCDF61-E6EE-019E-7ED5-B491F29EB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8D993-F1B9-8A59-B9BA-3B0AFBDE001A}"/>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279920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4FED3-0939-8188-A0E9-FA42075F3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7E52FE-C631-F46C-C053-D40DBFB0C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F0B3A-5B0F-D00D-39C6-E36B079E137B}"/>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8D3EDE5C-9121-13B1-C3CC-23D1DE6B2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0277D-2FD9-311F-C758-A61C1F48FF3E}"/>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427517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47505-B868-4D9A-A0C2-FCC6D674DB9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164904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7505-B868-4D9A-A0C2-FCC6D674DB9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104988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7505-B868-4D9A-A0C2-FCC6D674DB9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340436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47505-B868-4D9A-A0C2-FCC6D674DB9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173208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47505-B868-4D9A-A0C2-FCC6D674DB9E}"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4123612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47505-B868-4D9A-A0C2-FCC6D674DB9E}"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31753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47505-B868-4D9A-A0C2-FCC6D674DB9E}"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2512164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47505-B868-4D9A-A0C2-FCC6D674DB9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210621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FCC4-934F-32E3-EB78-2883002E2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DD3DB-72F4-C669-B60D-8FDCFE486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A395-940E-9BCE-B2FB-9266F709CCD0}"/>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E170DB58-FBA1-1934-5E59-81EB4FA39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D4D4B-9821-A63F-6F05-24DEE7D99C39}"/>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945349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47505-B868-4D9A-A0C2-FCC6D674DB9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3243975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7505-B868-4D9A-A0C2-FCC6D674DB9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219307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7505-B868-4D9A-A0C2-FCC6D674DB9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3A78-2CE8-40E4-A09E-F503B41034F4}" type="slidenum">
              <a:rPr lang="en-US" smtClean="0"/>
              <a:t>‹#›</a:t>
            </a:fld>
            <a:endParaRPr lang="en-US"/>
          </a:p>
        </p:txBody>
      </p:sp>
    </p:spTree>
    <p:extLst>
      <p:ext uri="{BB962C8B-B14F-4D97-AF65-F5344CB8AC3E}">
        <p14:creationId xmlns:p14="http://schemas.microsoft.com/office/powerpoint/2010/main" val="142624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9CED-26BD-10F6-91C2-DB9D6C52C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238CE-E377-788C-DF6A-682DE8434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074DE-DE43-C923-832F-6C3F106F57FD}"/>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502D06E7-C627-F6C3-4D72-0A1E9D874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BA3E8-D985-B3AD-CBCF-3F3927ACA862}"/>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210737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4680-6788-A4FA-AF4D-0FF8CBFF0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E2827-A978-6697-FF47-293C1628BF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2145C-E3D6-A415-8CF5-F5D890053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C6A5F2-6893-4E19-E263-5BD06445A51B}"/>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6" name="Footer Placeholder 5">
            <a:extLst>
              <a:ext uri="{FF2B5EF4-FFF2-40B4-BE49-F238E27FC236}">
                <a16:creationId xmlns:a16="http://schemas.microsoft.com/office/drawing/2014/main" id="{6E77920A-49A7-0E0F-1699-2688E2049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63445-4DD9-500B-6DA0-F2A417AD133F}"/>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413215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1CD8-0DA6-4BB7-8CC6-49594CC88C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BF8B0-D366-955F-38F1-BD297577A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DC4B2-DC53-8C75-CECC-2C35325E8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7FAC4-6892-1775-FC16-15EC0887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A484E-F78F-4B46-CB8A-4FCE64367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D347C-B27F-BCAE-5672-87E6B63ECE35}"/>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8" name="Footer Placeholder 7">
            <a:extLst>
              <a:ext uri="{FF2B5EF4-FFF2-40B4-BE49-F238E27FC236}">
                <a16:creationId xmlns:a16="http://schemas.microsoft.com/office/drawing/2014/main" id="{E05E48F4-7EA7-2920-012C-D128377B7F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BC040C-2009-6AAC-F77D-E06344CE1BA7}"/>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369051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4DA6-79FC-263E-3484-101C172B7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F215C-575A-11C5-D1F7-AFB573B4FD6E}"/>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4" name="Footer Placeholder 3">
            <a:extLst>
              <a:ext uri="{FF2B5EF4-FFF2-40B4-BE49-F238E27FC236}">
                <a16:creationId xmlns:a16="http://schemas.microsoft.com/office/drawing/2014/main" id="{74ED5425-1B79-CB56-8132-76DD1EFB42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C8A91-909A-8ECE-6CED-CF74E846406C}"/>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110048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C1B63-99F6-D957-402A-5758B172715A}"/>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3" name="Footer Placeholder 2">
            <a:extLst>
              <a:ext uri="{FF2B5EF4-FFF2-40B4-BE49-F238E27FC236}">
                <a16:creationId xmlns:a16="http://schemas.microsoft.com/office/drawing/2014/main" id="{0E76D3D1-E0F2-D6BE-C606-72F3C8304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11272-017B-35E3-3A36-27A3BD25E671}"/>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299839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F535-697F-34B1-B512-EE16A3AF9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83278-9123-5B43-0D38-C24DC5640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6EBD5-3679-9036-274F-796D16752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1A145-4576-76FE-C82B-8A502B3D4BA1}"/>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6" name="Footer Placeholder 5">
            <a:extLst>
              <a:ext uri="{FF2B5EF4-FFF2-40B4-BE49-F238E27FC236}">
                <a16:creationId xmlns:a16="http://schemas.microsoft.com/office/drawing/2014/main" id="{6E16B9B5-9B78-4C9B-4C50-1F8D4E22E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5FDE2-2B54-FA2C-EFAA-44C4063E5A8D}"/>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123158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455F-74F6-AD4E-4284-EAA58E9FB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A50C-E16C-C80E-E447-7BC870C48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887AD-1003-4FE6-5F5A-21D8EF52E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2A6BB-8306-40CF-19C2-2D9312198F25}"/>
              </a:ext>
            </a:extLst>
          </p:cNvPr>
          <p:cNvSpPr>
            <a:spLocks noGrp="1"/>
          </p:cNvSpPr>
          <p:nvPr>
            <p:ph type="dt" sz="half" idx="10"/>
          </p:nvPr>
        </p:nvSpPr>
        <p:spPr/>
        <p:txBody>
          <a:bodyPr/>
          <a:lstStyle/>
          <a:p>
            <a:fld id="{8F26C3E0-1B7F-45FB-B043-3E2D15130FC0}" type="datetimeFigureOut">
              <a:rPr lang="en-US" smtClean="0"/>
              <a:t>4/28/2024</a:t>
            </a:fld>
            <a:endParaRPr lang="en-US"/>
          </a:p>
        </p:txBody>
      </p:sp>
      <p:sp>
        <p:nvSpPr>
          <p:cNvPr id="6" name="Footer Placeholder 5">
            <a:extLst>
              <a:ext uri="{FF2B5EF4-FFF2-40B4-BE49-F238E27FC236}">
                <a16:creationId xmlns:a16="http://schemas.microsoft.com/office/drawing/2014/main" id="{9BD77908-572B-13DD-B936-C261F89DA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691E5-1A1F-BEEA-C897-F4A3535CBD9D}"/>
              </a:ext>
            </a:extLst>
          </p:cNvPr>
          <p:cNvSpPr>
            <a:spLocks noGrp="1"/>
          </p:cNvSpPr>
          <p:nvPr>
            <p:ph type="sldNum" sz="quarter" idx="12"/>
          </p:nvPr>
        </p:nvSpPr>
        <p:spPr/>
        <p:txBody>
          <a:bodyPr/>
          <a:lstStyle/>
          <a:p>
            <a:fld id="{26733E60-1CD0-4701-B616-D035BAD6595E}" type="slidenum">
              <a:rPr lang="en-US" smtClean="0"/>
              <a:t>‹#›</a:t>
            </a:fld>
            <a:endParaRPr lang="en-US"/>
          </a:p>
        </p:txBody>
      </p:sp>
    </p:spTree>
    <p:extLst>
      <p:ext uri="{BB962C8B-B14F-4D97-AF65-F5344CB8AC3E}">
        <p14:creationId xmlns:p14="http://schemas.microsoft.com/office/powerpoint/2010/main" val="147839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4983E-B9A6-1271-213C-C44474A20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3E7D0D-9CE0-5B89-36B7-42CDF68DC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33C28-71DE-8D5E-210E-2F44ADD1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6C3E0-1B7F-45FB-B043-3E2D15130FC0}" type="datetimeFigureOut">
              <a:rPr lang="en-US" smtClean="0"/>
              <a:t>4/28/2024</a:t>
            </a:fld>
            <a:endParaRPr lang="en-US"/>
          </a:p>
        </p:txBody>
      </p:sp>
      <p:sp>
        <p:nvSpPr>
          <p:cNvPr id="5" name="Footer Placeholder 4">
            <a:extLst>
              <a:ext uri="{FF2B5EF4-FFF2-40B4-BE49-F238E27FC236}">
                <a16:creationId xmlns:a16="http://schemas.microsoft.com/office/drawing/2014/main" id="{4012AB9E-5CE7-9AEC-2902-4239B3195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CD5990-9759-B785-B407-4F3193249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33E60-1CD0-4701-B616-D035BAD6595E}" type="slidenum">
              <a:rPr lang="en-US" smtClean="0"/>
              <a:t>‹#›</a:t>
            </a:fld>
            <a:endParaRPr lang="en-US"/>
          </a:p>
        </p:txBody>
      </p:sp>
    </p:spTree>
    <p:extLst>
      <p:ext uri="{BB962C8B-B14F-4D97-AF65-F5344CB8AC3E}">
        <p14:creationId xmlns:p14="http://schemas.microsoft.com/office/powerpoint/2010/main" val="408295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47505-B868-4D9A-A0C2-FCC6D674DB9E}" type="datetimeFigureOut">
              <a:rPr lang="en-US" smtClean="0"/>
              <a:t>4/28/2024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E3A78-2CE8-40E4-A09E-F503B41034F4}" type="slidenum">
              <a:rPr lang="en-US" smtClean="0"/>
              <a:t>‹#›</a:t>
            </a:fld>
            <a:endParaRPr lang="en-US"/>
          </a:p>
        </p:txBody>
      </p:sp>
    </p:spTree>
    <p:extLst>
      <p:ext uri="{BB962C8B-B14F-4D97-AF65-F5344CB8AC3E}">
        <p14:creationId xmlns:p14="http://schemas.microsoft.com/office/powerpoint/2010/main" val="18153020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6.jp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jp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ue circle with a cross on it&#10;&#10;Description automatically generated">
            <a:extLst>
              <a:ext uri="{FF2B5EF4-FFF2-40B4-BE49-F238E27FC236}">
                <a16:creationId xmlns:a16="http://schemas.microsoft.com/office/drawing/2014/main" id="{8B847649-A0DE-7EA4-8887-4D3A91E20E0A}"/>
              </a:ext>
            </a:extLst>
          </p:cNvPr>
          <p:cNvPicPr>
            <a:picLocks noChangeAspect="1"/>
          </p:cNvPicPr>
          <p:nvPr/>
        </p:nvPicPr>
        <p:blipFill rotWithShape="1">
          <a:blip r:embed="rId2">
            <a:extLst>
              <a:ext uri="{28A0092B-C50C-407E-A947-70E740481C1C}">
                <a14:useLocalDpi xmlns:a14="http://schemas.microsoft.com/office/drawing/2010/main" val="0"/>
              </a:ext>
            </a:extLst>
          </a:blip>
          <a:srcRect l="30306" t="51174" r="36886" b="4460"/>
          <a:stretch/>
        </p:blipFill>
        <p:spPr>
          <a:xfrm>
            <a:off x="4204447" y="3523302"/>
            <a:ext cx="3173506" cy="2976109"/>
          </a:xfrm>
          <a:prstGeom prst="rect">
            <a:avLst/>
          </a:prstGeom>
        </p:spPr>
      </p:pic>
      <p:pic>
        <p:nvPicPr>
          <p:cNvPr id="41" name="Picture 40" descr="A logo with a cross and a blue arrow&#10;&#10;Description automatically generated">
            <a:extLst>
              <a:ext uri="{FF2B5EF4-FFF2-40B4-BE49-F238E27FC236}">
                <a16:creationId xmlns:a16="http://schemas.microsoft.com/office/drawing/2014/main" id="{8B0076DA-41C0-8F1A-089A-04460AA7AA19}"/>
              </a:ext>
            </a:extLst>
          </p:cNvPr>
          <p:cNvPicPr>
            <a:picLocks noChangeAspect="1"/>
          </p:cNvPicPr>
          <p:nvPr/>
        </p:nvPicPr>
        <p:blipFill rotWithShape="1">
          <a:blip r:embed="rId3">
            <a:extLst>
              <a:ext uri="{28A0092B-C50C-407E-A947-70E740481C1C}">
                <a14:useLocalDpi xmlns:a14="http://schemas.microsoft.com/office/drawing/2010/main" val="0"/>
              </a:ext>
            </a:extLst>
          </a:blip>
          <a:srcRect l="21876" r="28169" b="47946"/>
          <a:stretch/>
        </p:blipFill>
        <p:spPr>
          <a:xfrm>
            <a:off x="3401567" y="104904"/>
            <a:ext cx="4809745" cy="3475546"/>
          </a:xfrm>
          <a:prstGeom prst="rect">
            <a:avLst/>
          </a:prstGeom>
        </p:spPr>
      </p:pic>
      <p:pic>
        <p:nvPicPr>
          <p:cNvPr id="38" name="Picture 37" descr="A logo with text and arrows&#10;&#10;Description automatically generated with medium confidence">
            <a:extLst>
              <a:ext uri="{FF2B5EF4-FFF2-40B4-BE49-F238E27FC236}">
                <a16:creationId xmlns:a16="http://schemas.microsoft.com/office/drawing/2014/main" id="{A35EF64F-0999-7260-7655-597825C75229}"/>
              </a:ext>
            </a:extLst>
          </p:cNvPr>
          <p:cNvPicPr>
            <a:picLocks noChangeAspect="1"/>
          </p:cNvPicPr>
          <p:nvPr/>
        </p:nvPicPr>
        <p:blipFill rotWithShape="1">
          <a:blip r:embed="rId4">
            <a:extLst>
              <a:ext uri="{28A0092B-C50C-407E-A947-70E740481C1C}">
                <a14:useLocalDpi xmlns:a14="http://schemas.microsoft.com/office/drawing/2010/main" val="0"/>
              </a:ext>
            </a:extLst>
          </a:blip>
          <a:srcRect l="59221" t="49768" r="26599" b="42681"/>
          <a:stretch/>
        </p:blipFill>
        <p:spPr>
          <a:xfrm>
            <a:off x="7206341" y="3463548"/>
            <a:ext cx="1636658" cy="604386"/>
          </a:xfrm>
          <a:prstGeom prst="rect">
            <a:avLst/>
          </a:prstGeom>
        </p:spPr>
      </p:pic>
      <p:pic>
        <p:nvPicPr>
          <p:cNvPr id="33" name="Picture 32" descr="A blue and white logo with a cross and a black background&#10;&#10;Description automatically generated">
            <a:extLst>
              <a:ext uri="{FF2B5EF4-FFF2-40B4-BE49-F238E27FC236}">
                <a16:creationId xmlns:a16="http://schemas.microsoft.com/office/drawing/2014/main" id="{8C2001C8-9057-1435-0B4A-76E4E3939EAB}"/>
              </a:ext>
            </a:extLst>
          </p:cNvPr>
          <p:cNvPicPr>
            <a:picLocks noChangeAspect="1"/>
          </p:cNvPicPr>
          <p:nvPr/>
        </p:nvPicPr>
        <p:blipFill rotWithShape="1">
          <a:blip r:embed="rId5">
            <a:extLst>
              <a:ext uri="{28A0092B-C50C-407E-A947-70E740481C1C}">
                <a14:useLocalDpi xmlns:a14="http://schemas.microsoft.com/office/drawing/2010/main" val="0"/>
              </a:ext>
            </a:extLst>
          </a:blip>
          <a:srcRect l="62613" t="30858" r="21559" b="61955"/>
          <a:stretch/>
        </p:blipFill>
        <p:spPr>
          <a:xfrm>
            <a:off x="7597790" y="1949905"/>
            <a:ext cx="1826917" cy="575292"/>
          </a:xfrm>
          <a:prstGeom prst="rect">
            <a:avLst/>
          </a:prstGeom>
        </p:spPr>
      </p:pic>
      <p:sp>
        <p:nvSpPr>
          <p:cNvPr id="2" name="TextBox 1">
            <a:extLst>
              <a:ext uri="{FF2B5EF4-FFF2-40B4-BE49-F238E27FC236}">
                <a16:creationId xmlns:a16="http://schemas.microsoft.com/office/drawing/2014/main" id="{A1653C08-58C0-FE75-7EC4-509F131DB33E}"/>
              </a:ext>
            </a:extLst>
          </p:cNvPr>
          <p:cNvSpPr txBox="1"/>
          <p:nvPr/>
        </p:nvSpPr>
        <p:spPr>
          <a:xfrm>
            <a:off x="108068" y="71652"/>
            <a:ext cx="3416527" cy="3949799"/>
          </a:xfrm>
          <a:prstGeom prst="rect">
            <a:avLst/>
          </a:prstGeom>
          <a:noFill/>
        </p:spPr>
        <p:txBody>
          <a:bodyPr wrap="square" rtlCol="0">
            <a:spAutoFit/>
          </a:bodyPr>
          <a:lstStyle/>
          <a:p>
            <a:r>
              <a:rPr lang="en-US" sz="2600" b="1" u="sng" dirty="0">
                <a:solidFill>
                  <a:srgbClr val="00A2D7"/>
                </a:solidFill>
              </a:rPr>
              <a:t>Jesus’ Words</a:t>
            </a:r>
            <a:r>
              <a:rPr lang="en-US" sz="2600" b="1" dirty="0">
                <a:solidFill>
                  <a:srgbClr val="00A2D7"/>
                </a:solidFill>
              </a:rPr>
              <a:t>:</a:t>
            </a:r>
          </a:p>
          <a:p>
            <a:pPr>
              <a:spcAft>
                <a:spcPts val="1000"/>
              </a:spcAft>
            </a:pPr>
            <a:r>
              <a:rPr lang="en-US" sz="2600" b="1" dirty="0">
                <a:solidFill>
                  <a:srgbClr val="4F4F51"/>
                </a:solidFill>
              </a:rPr>
              <a:t>“You shall love the Lord your God with all…” (12:29-30)</a:t>
            </a:r>
          </a:p>
          <a:p>
            <a:r>
              <a:rPr lang="en-US" sz="2600" b="1" u="sng" dirty="0">
                <a:solidFill>
                  <a:srgbClr val="00A2D7"/>
                </a:solidFill>
              </a:rPr>
              <a:t>Jesus’ Instructions</a:t>
            </a:r>
            <a:r>
              <a:rPr lang="en-US" sz="2600" b="1" dirty="0">
                <a:solidFill>
                  <a:srgbClr val="00A2D7"/>
                </a:solidFill>
              </a:rPr>
              <a:t>:</a:t>
            </a:r>
          </a:p>
          <a:p>
            <a:pPr>
              <a:spcAft>
                <a:spcPts val="1000"/>
              </a:spcAft>
            </a:pPr>
            <a:r>
              <a:rPr lang="en-US" sz="2600" b="1" dirty="0">
                <a:solidFill>
                  <a:srgbClr val="4F4F51"/>
                </a:solidFill>
              </a:rPr>
              <a:t>2 Cor. 5:9; Col. 1:10; </a:t>
            </a:r>
            <a:br>
              <a:rPr lang="en-US" sz="2600" b="1" dirty="0">
                <a:solidFill>
                  <a:srgbClr val="4F4F51"/>
                </a:solidFill>
              </a:rPr>
            </a:br>
            <a:r>
              <a:rPr lang="en-US" sz="2600" b="1" dirty="0">
                <a:solidFill>
                  <a:srgbClr val="4F4F51"/>
                </a:solidFill>
              </a:rPr>
              <a:t>1 John 3:22 </a:t>
            </a:r>
          </a:p>
          <a:p>
            <a:r>
              <a:rPr lang="en-US" sz="2600" b="1" u="sng" dirty="0">
                <a:solidFill>
                  <a:srgbClr val="00A2D7"/>
                </a:solidFill>
              </a:rPr>
              <a:t>Jesus’ Example</a:t>
            </a:r>
            <a:r>
              <a:rPr lang="en-US" sz="2600" b="1" dirty="0">
                <a:solidFill>
                  <a:srgbClr val="00A2D7"/>
                </a:solidFill>
              </a:rPr>
              <a:t>:</a:t>
            </a:r>
          </a:p>
          <a:p>
            <a:r>
              <a:rPr lang="en-US" sz="2600" b="1" dirty="0">
                <a:solidFill>
                  <a:srgbClr val="4F4F51"/>
                </a:solidFill>
              </a:rPr>
              <a:t>John 8:29</a:t>
            </a:r>
          </a:p>
        </p:txBody>
      </p:sp>
      <p:sp>
        <p:nvSpPr>
          <p:cNvPr id="3" name="Oval 2">
            <a:extLst>
              <a:ext uri="{FF2B5EF4-FFF2-40B4-BE49-F238E27FC236}">
                <a16:creationId xmlns:a16="http://schemas.microsoft.com/office/drawing/2014/main" id="{A21B45E2-9FD1-3F5C-446C-2E606242985B}"/>
              </a:ext>
            </a:extLst>
          </p:cNvPr>
          <p:cNvSpPr/>
          <p:nvPr/>
        </p:nvSpPr>
        <p:spPr>
          <a:xfrm>
            <a:off x="4327352" y="3500283"/>
            <a:ext cx="2919885" cy="2919885"/>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ue and white circle with a cross on it&#10;&#10;Description automatically generated">
            <a:extLst>
              <a:ext uri="{FF2B5EF4-FFF2-40B4-BE49-F238E27FC236}">
                <a16:creationId xmlns:a16="http://schemas.microsoft.com/office/drawing/2014/main" id="{A445CBEF-F7CA-EDB0-9EF3-54BA6FCC100A}"/>
              </a:ext>
            </a:extLst>
          </p:cNvPr>
          <p:cNvPicPr>
            <a:picLocks noChangeAspect="1"/>
          </p:cNvPicPr>
          <p:nvPr/>
        </p:nvPicPr>
        <p:blipFill rotWithShape="1">
          <a:blip r:embed="rId6">
            <a:extLst>
              <a:ext uri="{28A0092B-C50C-407E-A947-70E740481C1C}">
                <a14:useLocalDpi xmlns:a14="http://schemas.microsoft.com/office/drawing/2010/main" val="0"/>
              </a:ext>
            </a:extLst>
          </a:blip>
          <a:srcRect l="59222" t="30857" r="36886" b="50232"/>
          <a:stretch/>
        </p:blipFill>
        <p:spPr>
          <a:xfrm>
            <a:off x="7206341" y="1949906"/>
            <a:ext cx="449280" cy="1513640"/>
          </a:xfrm>
          <a:prstGeom prst="rect">
            <a:avLst/>
          </a:prstGeom>
        </p:spPr>
      </p:pic>
      <p:pic>
        <p:nvPicPr>
          <p:cNvPr id="5" name="Picture 4" descr="A graphic of a religious message&#10;&#10;Description automatically generated with medium confidence">
            <a:extLst>
              <a:ext uri="{FF2B5EF4-FFF2-40B4-BE49-F238E27FC236}">
                <a16:creationId xmlns:a16="http://schemas.microsoft.com/office/drawing/2014/main" id="{380D26D6-65D3-744F-A012-3F9F111F4DCB}"/>
              </a:ext>
            </a:extLst>
          </p:cNvPr>
          <p:cNvPicPr>
            <a:picLocks noChangeAspect="1"/>
          </p:cNvPicPr>
          <p:nvPr/>
        </p:nvPicPr>
        <p:blipFill rotWithShape="1">
          <a:blip r:embed="rId7">
            <a:extLst>
              <a:ext uri="{28A0092B-C50C-407E-A947-70E740481C1C}">
                <a14:useLocalDpi xmlns:a14="http://schemas.microsoft.com/office/drawing/2010/main" val="0"/>
              </a:ext>
            </a:extLst>
          </a:blip>
          <a:srcRect l="77985" b="89660"/>
          <a:stretch/>
        </p:blipFill>
        <p:spPr>
          <a:xfrm>
            <a:off x="9507894" y="0"/>
            <a:ext cx="2684106" cy="709127"/>
          </a:xfrm>
          <a:prstGeom prst="rect">
            <a:avLst/>
          </a:prstGeom>
        </p:spPr>
      </p:pic>
    </p:spTree>
    <p:extLst>
      <p:ext uri="{BB962C8B-B14F-4D97-AF65-F5344CB8AC3E}">
        <p14:creationId xmlns:p14="http://schemas.microsoft.com/office/powerpoint/2010/main" val="19778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23" presetClass="entr" presetSubtype="3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strVal val="4*#ppt_w"/>
                                          </p:val>
                                        </p:tav>
                                        <p:tav tm="100000">
                                          <p:val>
                                            <p:strVal val="#ppt_w"/>
                                          </p:val>
                                        </p:tav>
                                      </p:tavLst>
                                    </p:anim>
                                    <p:anim calcmode="lin" valueType="num">
                                      <p:cBhvr>
                                        <p:cTn id="12" dur="10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style.rotation</p:attrName>
                                        </p:attrNameLst>
                                      </p:cBhvr>
                                      <p:tavLst>
                                        <p:tav tm="0">
                                          <p:val>
                                            <p:fltVal val="90"/>
                                          </p:val>
                                        </p:tav>
                                        <p:tav tm="100000">
                                          <p:val>
                                            <p:fltVal val="0"/>
                                          </p:val>
                                        </p:tav>
                                      </p:tavLst>
                                    </p:anim>
                                    <p:animEffect transition="in" filter="fade">
                                      <p:cBhvr>
                                        <p:cTn id="20" dur="10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4*#ppt_w"/>
                                          </p:val>
                                        </p:tav>
                                        <p:tav tm="100000">
                                          <p:val>
                                            <p:strVal val="#ppt_w"/>
                                          </p:val>
                                        </p:tav>
                                      </p:tavLst>
                                    </p:anim>
                                    <p:anim calcmode="lin" valueType="num">
                                      <p:cBhvr>
                                        <p:cTn id="29" dur="1000" fill="hold"/>
                                        <p:tgtEl>
                                          <p:spTgt spid="31"/>
                                        </p:tgtEl>
                                        <p:attrNameLst>
                                          <p:attrName>ppt_h</p:attrName>
                                        </p:attrNameLst>
                                      </p:cBhvr>
                                      <p:tavLst>
                                        <p:tav tm="0">
                                          <p:val>
                                            <p:strVal val="4*#ppt_h"/>
                                          </p:val>
                                        </p:tav>
                                        <p:tav tm="100000">
                                          <p:val>
                                            <p:strVal val="#ppt_h"/>
                                          </p:val>
                                        </p:tav>
                                      </p:tavLst>
                                    </p:anim>
                                  </p:childTnLst>
                                </p:cTn>
                              </p:par>
                              <p:par>
                                <p:cTn id="30" presetID="2" presetClass="entr" presetSubtype="1"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1000" fill="hold"/>
                                        <p:tgtEl>
                                          <p:spTgt spid="31"/>
                                        </p:tgtEl>
                                        <p:attrNameLst>
                                          <p:attrName>ppt_x</p:attrName>
                                        </p:attrNameLst>
                                      </p:cBhvr>
                                      <p:tavLst>
                                        <p:tav tm="0">
                                          <p:val>
                                            <p:strVal val="#ppt_x"/>
                                          </p:val>
                                        </p:tav>
                                        <p:tav tm="100000">
                                          <p:val>
                                            <p:strVal val="#ppt_x"/>
                                          </p:val>
                                        </p:tav>
                                      </p:tavLst>
                                    </p:anim>
                                    <p:anim calcmode="lin" valueType="num">
                                      <p:cBhvr additive="base">
                                        <p:cTn id="33"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fade">
                                      <p:cBhvr>
                                        <p:cTn id="45" dur="500"/>
                                        <p:tgtEl>
                                          <p:spTgt spid="2">
                                            <p:txEl>
                                              <p:pRg st="0" end="0"/>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fade">
                                      <p:cBhvr>
                                        <p:cTn id="49" dur="500"/>
                                        <p:tgtEl>
                                          <p:spTgt spid="2">
                                            <p:txEl>
                                              <p:pRg st="2" end="2"/>
                                            </p:txEl>
                                          </p:spTgt>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fade">
                                      <p:cBhvr>
                                        <p:cTn id="53" dur="500"/>
                                        <p:tgtEl>
                                          <p:spTgt spid="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fade">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1500"/>
                                        <p:tgtEl>
                                          <p:spTgt spid="41"/>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fade">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animEffect transition="in" filter="fade">
                                      <p:cBhvr>
                                        <p:cTn id="7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ue circle with a cross on it&#10;&#10;Description automatically generated">
            <a:extLst>
              <a:ext uri="{FF2B5EF4-FFF2-40B4-BE49-F238E27FC236}">
                <a16:creationId xmlns:a16="http://schemas.microsoft.com/office/drawing/2014/main" id="{8B847649-A0DE-7EA4-8887-4D3A91E20E0A}"/>
              </a:ext>
            </a:extLst>
          </p:cNvPr>
          <p:cNvPicPr>
            <a:picLocks noChangeAspect="1"/>
          </p:cNvPicPr>
          <p:nvPr/>
        </p:nvPicPr>
        <p:blipFill rotWithShape="1">
          <a:blip r:embed="rId2">
            <a:extLst>
              <a:ext uri="{28A0092B-C50C-407E-A947-70E740481C1C}">
                <a14:useLocalDpi xmlns:a14="http://schemas.microsoft.com/office/drawing/2010/main" val="0"/>
              </a:ext>
            </a:extLst>
          </a:blip>
          <a:srcRect l="30306" t="51174" r="36886" b="4460"/>
          <a:stretch/>
        </p:blipFill>
        <p:spPr>
          <a:xfrm>
            <a:off x="4204447" y="3523302"/>
            <a:ext cx="3173506" cy="2976109"/>
          </a:xfrm>
          <a:prstGeom prst="rect">
            <a:avLst/>
          </a:prstGeom>
        </p:spPr>
      </p:pic>
      <p:pic>
        <p:nvPicPr>
          <p:cNvPr id="41" name="Picture 40" descr="A logo with a cross and a blue arrow&#10;&#10;Description automatically generated">
            <a:extLst>
              <a:ext uri="{FF2B5EF4-FFF2-40B4-BE49-F238E27FC236}">
                <a16:creationId xmlns:a16="http://schemas.microsoft.com/office/drawing/2014/main" id="{8B0076DA-41C0-8F1A-089A-04460AA7AA19}"/>
              </a:ext>
            </a:extLst>
          </p:cNvPr>
          <p:cNvPicPr>
            <a:picLocks noChangeAspect="1"/>
          </p:cNvPicPr>
          <p:nvPr/>
        </p:nvPicPr>
        <p:blipFill rotWithShape="1">
          <a:blip r:embed="rId3">
            <a:extLst>
              <a:ext uri="{28A0092B-C50C-407E-A947-70E740481C1C}">
                <a14:useLocalDpi xmlns:a14="http://schemas.microsoft.com/office/drawing/2010/main" val="0"/>
              </a:ext>
            </a:extLst>
          </a:blip>
          <a:srcRect l="21876" r="28169" b="47946"/>
          <a:stretch/>
        </p:blipFill>
        <p:spPr>
          <a:xfrm>
            <a:off x="3401567" y="104904"/>
            <a:ext cx="4809745" cy="3475546"/>
          </a:xfrm>
          <a:prstGeom prst="rect">
            <a:avLst/>
          </a:prstGeom>
        </p:spPr>
      </p:pic>
      <p:pic>
        <p:nvPicPr>
          <p:cNvPr id="23" name="Picture 22" descr="A blue and white logo with white text and blue arrow pointing up&#10;&#10;Description automatically generated">
            <a:extLst>
              <a:ext uri="{FF2B5EF4-FFF2-40B4-BE49-F238E27FC236}">
                <a16:creationId xmlns:a16="http://schemas.microsoft.com/office/drawing/2014/main" id="{910AF438-FB7F-A52B-5B40-9B66FAC8FA9E}"/>
              </a:ext>
            </a:extLst>
          </p:cNvPr>
          <p:cNvPicPr>
            <a:picLocks noChangeAspect="1"/>
          </p:cNvPicPr>
          <p:nvPr/>
        </p:nvPicPr>
        <p:blipFill rotWithShape="1">
          <a:blip r:embed="rId4">
            <a:extLst>
              <a:ext uri="{28A0092B-C50C-407E-A947-70E740481C1C}">
                <a14:useLocalDpi xmlns:a14="http://schemas.microsoft.com/office/drawing/2010/main" val="0"/>
              </a:ext>
            </a:extLst>
          </a:blip>
          <a:srcRect l="2035" t="35728" r="61212" b="8654"/>
          <a:stretch/>
        </p:blipFill>
        <p:spPr>
          <a:xfrm>
            <a:off x="1469852" y="2487168"/>
            <a:ext cx="3555045" cy="3730752"/>
          </a:xfrm>
          <a:prstGeom prst="rect">
            <a:avLst/>
          </a:prstGeom>
        </p:spPr>
      </p:pic>
      <p:pic>
        <p:nvPicPr>
          <p:cNvPr id="35" name="Picture 34" descr="A blue and white logo with white text and blue arrow pointing up&#10;&#10;Description automatically generated">
            <a:extLst>
              <a:ext uri="{FF2B5EF4-FFF2-40B4-BE49-F238E27FC236}">
                <a16:creationId xmlns:a16="http://schemas.microsoft.com/office/drawing/2014/main" id="{9FBC0655-70EC-2F7E-A406-D0551EDC6F85}"/>
              </a:ext>
            </a:extLst>
          </p:cNvPr>
          <p:cNvPicPr>
            <a:picLocks noChangeAspect="1"/>
          </p:cNvPicPr>
          <p:nvPr/>
        </p:nvPicPr>
        <p:blipFill rotWithShape="1">
          <a:blip r:embed="rId5">
            <a:extLst>
              <a:ext uri="{28A0092B-C50C-407E-A947-70E740481C1C}">
                <a14:useLocalDpi xmlns:a14="http://schemas.microsoft.com/office/drawing/2010/main" val="0"/>
              </a:ext>
            </a:extLst>
          </a:blip>
          <a:srcRect l="17563" t="43506" r="62338" b="18197"/>
          <a:stretch/>
        </p:blipFill>
        <p:spPr>
          <a:xfrm>
            <a:off x="2971800" y="3008920"/>
            <a:ext cx="1944264" cy="2568920"/>
          </a:xfrm>
          <a:prstGeom prst="rect">
            <a:avLst/>
          </a:prstGeom>
        </p:spPr>
      </p:pic>
      <p:pic>
        <p:nvPicPr>
          <p:cNvPr id="38" name="Picture 37" descr="A logo with text and arrows&#10;&#10;Description automatically generated with medium confidence">
            <a:extLst>
              <a:ext uri="{FF2B5EF4-FFF2-40B4-BE49-F238E27FC236}">
                <a16:creationId xmlns:a16="http://schemas.microsoft.com/office/drawing/2014/main" id="{A35EF64F-0999-7260-7655-597825C75229}"/>
              </a:ext>
            </a:extLst>
          </p:cNvPr>
          <p:cNvPicPr>
            <a:picLocks noChangeAspect="1"/>
          </p:cNvPicPr>
          <p:nvPr/>
        </p:nvPicPr>
        <p:blipFill rotWithShape="1">
          <a:blip r:embed="rId6">
            <a:extLst>
              <a:ext uri="{28A0092B-C50C-407E-A947-70E740481C1C}">
                <a14:useLocalDpi xmlns:a14="http://schemas.microsoft.com/office/drawing/2010/main" val="0"/>
              </a:ext>
            </a:extLst>
          </a:blip>
          <a:srcRect l="59221" t="49768" r="26599" b="42681"/>
          <a:stretch/>
        </p:blipFill>
        <p:spPr>
          <a:xfrm>
            <a:off x="7206341" y="3463548"/>
            <a:ext cx="1636658" cy="604386"/>
          </a:xfrm>
          <a:prstGeom prst="rect">
            <a:avLst/>
          </a:prstGeom>
        </p:spPr>
      </p:pic>
      <p:pic>
        <p:nvPicPr>
          <p:cNvPr id="48" name="Picture 47" descr="A blue and white logo with white text and blue arrow pointing up&#10;&#10;Description automatically generated">
            <a:extLst>
              <a:ext uri="{FF2B5EF4-FFF2-40B4-BE49-F238E27FC236}">
                <a16:creationId xmlns:a16="http://schemas.microsoft.com/office/drawing/2014/main" id="{3FE96B25-673D-045A-1419-07BFDC614BF0}"/>
              </a:ext>
            </a:extLst>
          </p:cNvPr>
          <p:cNvPicPr>
            <a:picLocks noChangeAspect="1"/>
          </p:cNvPicPr>
          <p:nvPr/>
        </p:nvPicPr>
        <p:blipFill rotWithShape="1">
          <a:blip r:embed="rId4">
            <a:extLst>
              <a:ext uri="{28A0092B-C50C-407E-A947-70E740481C1C}">
                <a14:useLocalDpi xmlns:a14="http://schemas.microsoft.com/office/drawing/2010/main" val="0"/>
              </a:ext>
            </a:extLst>
          </a:blip>
          <a:srcRect l="62614" t="38138" r="1991" b="55645"/>
          <a:stretch/>
        </p:blipFill>
        <p:spPr>
          <a:xfrm>
            <a:off x="7597790" y="2525197"/>
            <a:ext cx="4085504" cy="497630"/>
          </a:xfrm>
          <a:prstGeom prst="rect">
            <a:avLst/>
          </a:prstGeom>
        </p:spPr>
      </p:pic>
      <p:pic>
        <p:nvPicPr>
          <p:cNvPr id="33" name="Picture 32" descr="A blue and white logo with a cross and a black background&#10;&#10;Description automatically generated">
            <a:extLst>
              <a:ext uri="{FF2B5EF4-FFF2-40B4-BE49-F238E27FC236}">
                <a16:creationId xmlns:a16="http://schemas.microsoft.com/office/drawing/2014/main" id="{8C2001C8-9057-1435-0B4A-76E4E3939EAB}"/>
              </a:ext>
            </a:extLst>
          </p:cNvPr>
          <p:cNvPicPr>
            <a:picLocks noChangeAspect="1"/>
          </p:cNvPicPr>
          <p:nvPr/>
        </p:nvPicPr>
        <p:blipFill rotWithShape="1">
          <a:blip r:embed="rId7">
            <a:extLst>
              <a:ext uri="{28A0092B-C50C-407E-A947-70E740481C1C}">
                <a14:useLocalDpi xmlns:a14="http://schemas.microsoft.com/office/drawing/2010/main" val="0"/>
              </a:ext>
            </a:extLst>
          </a:blip>
          <a:srcRect l="62613" t="30858" r="21559" b="61955"/>
          <a:stretch/>
        </p:blipFill>
        <p:spPr>
          <a:xfrm>
            <a:off x="7597790" y="1949905"/>
            <a:ext cx="1826917" cy="575292"/>
          </a:xfrm>
          <a:prstGeom prst="rect">
            <a:avLst/>
          </a:prstGeom>
        </p:spPr>
      </p:pic>
      <p:sp>
        <p:nvSpPr>
          <p:cNvPr id="2" name="TextBox 1">
            <a:extLst>
              <a:ext uri="{FF2B5EF4-FFF2-40B4-BE49-F238E27FC236}">
                <a16:creationId xmlns:a16="http://schemas.microsoft.com/office/drawing/2014/main" id="{A1653C08-58C0-FE75-7EC4-509F131DB33E}"/>
              </a:ext>
            </a:extLst>
          </p:cNvPr>
          <p:cNvSpPr txBox="1"/>
          <p:nvPr/>
        </p:nvSpPr>
        <p:spPr>
          <a:xfrm>
            <a:off x="108068" y="71652"/>
            <a:ext cx="3626291" cy="3949799"/>
          </a:xfrm>
          <a:prstGeom prst="rect">
            <a:avLst/>
          </a:prstGeom>
          <a:noFill/>
        </p:spPr>
        <p:txBody>
          <a:bodyPr wrap="square" rtlCol="0">
            <a:spAutoFit/>
          </a:bodyPr>
          <a:lstStyle/>
          <a:p>
            <a:r>
              <a:rPr lang="en-US" sz="2600" b="1" u="sng" dirty="0">
                <a:solidFill>
                  <a:srgbClr val="00A2D7"/>
                </a:solidFill>
              </a:rPr>
              <a:t>Jesus’ Words</a:t>
            </a:r>
            <a:r>
              <a:rPr lang="en-US" sz="2600" b="1" dirty="0">
                <a:solidFill>
                  <a:srgbClr val="00A2D7"/>
                </a:solidFill>
              </a:rPr>
              <a:t>:</a:t>
            </a:r>
          </a:p>
          <a:p>
            <a:pPr>
              <a:spcAft>
                <a:spcPts val="1000"/>
              </a:spcAft>
            </a:pPr>
            <a:r>
              <a:rPr lang="en-US" sz="2600" b="1" dirty="0">
                <a:solidFill>
                  <a:srgbClr val="4F4F51"/>
                </a:solidFill>
              </a:rPr>
              <a:t>“You shall love your neighbor as yourself” (12:31)</a:t>
            </a:r>
          </a:p>
          <a:p>
            <a:r>
              <a:rPr lang="en-US" sz="2600" b="1" u="sng" dirty="0">
                <a:solidFill>
                  <a:srgbClr val="00A2D7"/>
                </a:solidFill>
              </a:rPr>
              <a:t>Jesus’ Instructions</a:t>
            </a:r>
            <a:r>
              <a:rPr lang="en-US" sz="2600" b="1" dirty="0">
                <a:solidFill>
                  <a:srgbClr val="00A2D7"/>
                </a:solidFill>
              </a:rPr>
              <a:t>:</a:t>
            </a:r>
          </a:p>
          <a:p>
            <a:pPr>
              <a:spcAft>
                <a:spcPts val="1000"/>
              </a:spcAft>
            </a:pPr>
            <a:r>
              <a:rPr lang="de-DE" sz="2600" b="1" dirty="0">
                <a:solidFill>
                  <a:srgbClr val="4F4F51"/>
                </a:solidFill>
              </a:rPr>
              <a:t>Matt. 14:18; Mark 16:15; Eph. 3:10-11</a:t>
            </a:r>
            <a:endParaRPr lang="en-US" sz="2600" b="1" dirty="0">
              <a:solidFill>
                <a:srgbClr val="4F4F51"/>
              </a:solidFill>
            </a:endParaRPr>
          </a:p>
          <a:p>
            <a:r>
              <a:rPr lang="en-US" sz="2600" b="1" u="sng" dirty="0">
                <a:solidFill>
                  <a:srgbClr val="00A2D7"/>
                </a:solidFill>
              </a:rPr>
              <a:t>Jesus’ Example</a:t>
            </a:r>
            <a:r>
              <a:rPr lang="en-US" sz="2600" b="1" dirty="0">
                <a:solidFill>
                  <a:srgbClr val="00A2D7"/>
                </a:solidFill>
              </a:rPr>
              <a:t>:</a:t>
            </a:r>
          </a:p>
          <a:p>
            <a:r>
              <a:rPr lang="en-US" sz="2600" b="1" dirty="0">
                <a:solidFill>
                  <a:srgbClr val="4F4F51"/>
                </a:solidFill>
              </a:rPr>
              <a:t>Luke 19:10</a:t>
            </a:r>
          </a:p>
        </p:txBody>
      </p:sp>
      <p:sp>
        <p:nvSpPr>
          <p:cNvPr id="3" name="Oval 2">
            <a:extLst>
              <a:ext uri="{FF2B5EF4-FFF2-40B4-BE49-F238E27FC236}">
                <a16:creationId xmlns:a16="http://schemas.microsoft.com/office/drawing/2014/main" id="{A21B45E2-9FD1-3F5C-446C-2E606242985B}"/>
              </a:ext>
            </a:extLst>
          </p:cNvPr>
          <p:cNvSpPr/>
          <p:nvPr/>
        </p:nvSpPr>
        <p:spPr>
          <a:xfrm>
            <a:off x="4327352" y="3500283"/>
            <a:ext cx="2919885" cy="2919885"/>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ue and white circle with a cross on it&#10;&#10;Description automatically generated">
            <a:extLst>
              <a:ext uri="{FF2B5EF4-FFF2-40B4-BE49-F238E27FC236}">
                <a16:creationId xmlns:a16="http://schemas.microsoft.com/office/drawing/2014/main" id="{A445CBEF-F7CA-EDB0-9EF3-54BA6FCC100A}"/>
              </a:ext>
            </a:extLst>
          </p:cNvPr>
          <p:cNvPicPr>
            <a:picLocks noChangeAspect="1"/>
          </p:cNvPicPr>
          <p:nvPr/>
        </p:nvPicPr>
        <p:blipFill rotWithShape="1">
          <a:blip r:embed="rId8">
            <a:extLst>
              <a:ext uri="{28A0092B-C50C-407E-A947-70E740481C1C}">
                <a14:useLocalDpi xmlns:a14="http://schemas.microsoft.com/office/drawing/2010/main" val="0"/>
              </a:ext>
            </a:extLst>
          </a:blip>
          <a:srcRect l="59222" t="30857" r="36886" b="50232"/>
          <a:stretch/>
        </p:blipFill>
        <p:spPr>
          <a:xfrm>
            <a:off x="7206341" y="1949906"/>
            <a:ext cx="449280" cy="1513640"/>
          </a:xfrm>
          <a:prstGeom prst="rect">
            <a:avLst/>
          </a:prstGeom>
        </p:spPr>
      </p:pic>
      <p:pic>
        <p:nvPicPr>
          <p:cNvPr id="5" name="Picture 4" descr="A graphic of a religious message&#10;&#10;Description automatically generated with medium confidence">
            <a:extLst>
              <a:ext uri="{FF2B5EF4-FFF2-40B4-BE49-F238E27FC236}">
                <a16:creationId xmlns:a16="http://schemas.microsoft.com/office/drawing/2014/main" id="{380D26D6-65D3-744F-A012-3F9F111F4DCB}"/>
              </a:ext>
            </a:extLst>
          </p:cNvPr>
          <p:cNvPicPr>
            <a:picLocks noChangeAspect="1"/>
          </p:cNvPicPr>
          <p:nvPr/>
        </p:nvPicPr>
        <p:blipFill rotWithShape="1">
          <a:blip r:embed="rId9">
            <a:extLst>
              <a:ext uri="{28A0092B-C50C-407E-A947-70E740481C1C}">
                <a14:useLocalDpi xmlns:a14="http://schemas.microsoft.com/office/drawing/2010/main" val="0"/>
              </a:ext>
            </a:extLst>
          </a:blip>
          <a:srcRect l="77985" b="89660"/>
          <a:stretch/>
        </p:blipFill>
        <p:spPr>
          <a:xfrm>
            <a:off x="9507894" y="0"/>
            <a:ext cx="2684106" cy="709127"/>
          </a:xfrm>
          <a:prstGeom prst="rect">
            <a:avLst/>
          </a:prstGeom>
        </p:spPr>
      </p:pic>
    </p:spTree>
    <p:extLst>
      <p:ext uri="{BB962C8B-B14F-4D97-AF65-F5344CB8AC3E}">
        <p14:creationId xmlns:p14="http://schemas.microsoft.com/office/powerpoint/2010/main" val="395884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8" presetClass="entr" presetSubtype="9"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strips(upLeft)">
                                      <p:cBhvr>
                                        <p:cTn id="15" dur="1500"/>
                                        <p:tgtEl>
                                          <p:spTgt spid="35"/>
                                        </p:tgtEl>
                                      </p:cBhvr>
                                    </p:animEffect>
                                  </p:childTnLst>
                                </p:cTn>
                              </p:par>
                              <p:par>
                                <p:cTn id="16" presetID="18" presetClass="entr" presetSubtype="9"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upLeft)">
                                      <p:cBhvr>
                                        <p:cTn id="18" dur="1500"/>
                                        <p:tgtEl>
                                          <p:spTgt spid="2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ue circle with a cross on it&#10;&#10;Description automatically generated">
            <a:extLst>
              <a:ext uri="{FF2B5EF4-FFF2-40B4-BE49-F238E27FC236}">
                <a16:creationId xmlns:a16="http://schemas.microsoft.com/office/drawing/2014/main" id="{8B847649-A0DE-7EA4-8887-4D3A91E20E0A}"/>
              </a:ext>
            </a:extLst>
          </p:cNvPr>
          <p:cNvPicPr>
            <a:picLocks noChangeAspect="1"/>
          </p:cNvPicPr>
          <p:nvPr/>
        </p:nvPicPr>
        <p:blipFill rotWithShape="1">
          <a:blip r:embed="rId2">
            <a:extLst>
              <a:ext uri="{28A0092B-C50C-407E-A947-70E740481C1C}">
                <a14:useLocalDpi xmlns:a14="http://schemas.microsoft.com/office/drawing/2010/main" val="0"/>
              </a:ext>
            </a:extLst>
          </a:blip>
          <a:srcRect l="30306" t="51174" r="36886" b="4460"/>
          <a:stretch/>
        </p:blipFill>
        <p:spPr>
          <a:xfrm>
            <a:off x="4204447" y="3523302"/>
            <a:ext cx="3173506" cy="2976109"/>
          </a:xfrm>
          <a:prstGeom prst="rect">
            <a:avLst/>
          </a:prstGeom>
        </p:spPr>
      </p:pic>
      <p:pic>
        <p:nvPicPr>
          <p:cNvPr id="41" name="Picture 40" descr="A logo with a cross and a blue arrow&#10;&#10;Description automatically generated">
            <a:extLst>
              <a:ext uri="{FF2B5EF4-FFF2-40B4-BE49-F238E27FC236}">
                <a16:creationId xmlns:a16="http://schemas.microsoft.com/office/drawing/2014/main" id="{8B0076DA-41C0-8F1A-089A-04460AA7AA19}"/>
              </a:ext>
            </a:extLst>
          </p:cNvPr>
          <p:cNvPicPr>
            <a:picLocks noChangeAspect="1"/>
          </p:cNvPicPr>
          <p:nvPr/>
        </p:nvPicPr>
        <p:blipFill rotWithShape="1">
          <a:blip r:embed="rId3">
            <a:extLst>
              <a:ext uri="{28A0092B-C50C-407E-A947-70E740481C1C}">
                <a14:useLocalDpi xmlns:a14="http://schemas.microsoft.com/office/drawing/2010/main" val="0"/>
              </a:ext>
            </a:extLst>
          </a:blip>
          <a:srcRect l="21876" r="28169" b="47946"/>
          <a:stretch/>
        </p:blipFill>
        <p:spPr>
          <a:xfrm>
            <a:off x="3401567" y="104904"/>
            <a:ext cx="4809745" cy="3475546"/>
          </a:xfrm>
          <a:prstGeom prst="rect">
            <a:avLst/>
          </a:prstGeom>
        </p:spPr>
      </p:pic>
      <p:pic>
        <p:nvPicPr>
          <p:cNvPr id="23" name="Picture 22" descr="A blue and white logo with white text and blue arrow pointing up&#10;&#10;Description automatically generated">
            <a:extLst>
              <a:ext uri="{FF2B5EF4-FFF2-40B4-BE49-F238E27FC236}">
                <a16:creationId xmlns:a16="http://schemas.microsoft.com/office/drawing/2014/main" id="{910AF438-FB7F-A52B-5B40-9B66FAC8FA9E}"/>
              </a:ext>
            </a:extLst>
          </p:cNvPr>
          <p:cNvPicPr>
            <a:picLocks noChangeAspect="1"/>
          </p:cNvPicPr>
          <p:nvPr/>
        </p:nvPicPr>
        <p:blipFill rotWithShape="1">
          <a:blip r:embed="rId4">
            <a:extLst>
              <a:ext uri="{28A0092B-C50C-407E-A947-70E740481C1C}">
                <a14:useLocalDpi xmlns:a14="http://schemas.microsoft.com/office/drawing/2010/main" val="0"/>
              </a:ext>
            </a:extLst>
          </a:blip>
          <a:srcRect l="2035" t="35728" r="61212" b="8654"/>
          <a:stretch/>
        </p:blipFill>
        <p:spPr>
          <a:xfrm>
            <a:off x="1469852" y="2487168"/>
            <a:ext cx="3555045" cy="3730752"/>
          </a:xfrm>
          <a:prstGeom prst="rect">
            <a:avLst/>
          </a:prstGeom>
        </p:spPr>
      </p:pic>
      <p:pic>
        <p:nvPicPr>
          <p:cNvPr id="35" name="Picture 34" descr="A blue and white logo with white text and blue arrow pointing up&#10;&#10;Description automatically generated">
            <a:extLst>
              <a:ext uri="{FF2B5EF4-FFF2-40B4-BE49-F238E27FC236}">
                <a16:creationId xmlns:a16="http://schemas.microsoft.com/office/drawing/2014/main" id="{9FBC0655-70EC-2F7E-A406-D0551EDC6F85}"/>
              </a:ext>
            </a:extLst>
          </p:cNvPr>
          <p:cNvPicPr>
            <a:picLocks noChangeAspect="1"/>
          </p:cNvPicPr>
          <p:nvPr/>
        </p:nvPicPr>
        <p:blipFill rotWithShape="1">
          <a:blip r:embed="rId5">
            <a:extLst>
              <a:ext uri="{28A0092B-C50C-407E-A947-70E740481C1C}">
                <a14:useLocalDpi xmlns:a14="http://schemas.microsoft.com/office/drawing/2010/main" val="0"/>
              </a:ext>
            </a:extLst>
          </a:blip>
          <a:srcRect l="17563" t="43506" r="62338" b="18197"/>
          <a:stretch/>
        </p:blipFill>
        <p:spPr>
          <a:xfrm>
            <a:off x="2971800" y="3008920"/>
            <a:ext cx="1944264" cy="2568920"/>
          </a:xfrm>
          <a:prstGeom prst="rect">
            <a:avLst/>
          </a:prstGeom>
        </p:spPr>
      </p:pic>
      <p:pic>
        <p:nvPicPr>
          <p:cNvPr id="52" name="Picture 51" descr="A logo with text and arrows&#10;&#10;Description automatically generated">
            <a:extLst>
              <a:ext uri="{FF2B5EF4-FFF2-40B4-BE49-F238E27FC236}">
                <a16:creationId xmlns:a16="http://schemas.microsoft.com/office/drawing/2014/main" id="{B9E2A7EC-5E1D-77E2-3C25-CA735555EA19}"/>
              </a:ext>
            </a:extLst>
          </p:cNvPr>
          <p:cNvPicPr>
            <a:picLocks noChangeAspect="1"/>
          </p:cNvPicPr>
          <p:nvPr/>
        </p:nvPicPr>
        <p:blipFill rotWithShape="1">
          <a:blip r:embed="rId6">
            <a:extLst>
              <a:ext uri="{28A0092B-C50C-407E-A947-70E740481C1C}">
                <a14:useLocalDpi xmlns:a14="http://schemas.microsoft.com/office/drawing/2010/main" val="0"/>
              </a:ext>
            </a:extLst>
          </a:blip>
          <a:srcRect l="62289" t="44382" r="10215" b="49401"/>
          <a:stretch/>
        </p:blipFill>
        <p:spPr>
          <a:xfrm>
            <a:off x="7560526" y="3032446"/>
            <a:ext cx="3173506" cy="497630"/>
          </a:xfrm>
          <a:prstGeom prst="rect">
            <a:avLst/>
          </a:prstGeom>
        </p:spPr>
      </p:pic>
      <p:pic>
        <p:nvPicPr>
          <p:cNvPr id="38" name="Picture 37" descr="A logo with text and arrows&#10;&#10;Description automatically generated with medium confidence">
            <a:extLst>
              <a:ext uri="{FF2B5EF4-FFF2-40B4-BE49-F238E27FC236}">
                <a16:creationId xmlns:a16="http://schemas.microsoft.com/office/drawing/2014/main" id="{A35EF64F-0999-7260-7655-597825C75229}"/>
              </a:ext>
            </a:extLst>
          </p:cNvPr>
          <p:cNvPicPr>
            <a:picLocks noChangeAspect="1"/>
          </p:cNvPicPr>
          <p:nvPr/>
        </p:nvPicPr>
        <p:blipFill rotWithShape="1">
          <a:blip r:embed="rId7">
            <a:extLst>
              <a:ext uri="{28A0092B-C50C-407E-A947-70E740481C1C}">
                <a14:useLocalDpi xmlns:a14="http://schemas.microsoft.com/office/drawing/2010/main" val="0"/>
              </a:ext>
            </a:extLst>
          </a:blip>
          <a:srcRect l="59221" t="49768" r="26599" b="42681"/>
          <a:stretch/>
        </p:blipFill>
        <p:spPr>
          <a:xfrm>
            <a:off x="7206341" y="3463548"/>
            <a:ext cx="1636658" cy="604386"/>
          </a:xfrm>
          <a:prstGeom prst="rect">
            <a:avLst/>
          </a:prstGeom>
        </p:spPr>
      </p:pic>
      <p:pic>
        <p:nvPicPr>
          <p:cNvPr id="48" name="Picture 47" descr="A blue and white logo with white text and blue arrow pointing up&#10;&#10;Description automatically generated">
            <a:extLst>
              <a:ext uri="{FF2B5EF4-FFF2-40B4-BE49-F238E27FC236}">
                <a16:creationId xmlns:a16="http://schemas.microsoft.com/office/drawing/2014/main" id="{3FE96B25-673D-045A-1419-07BFDC614BF0}"/>
              </a:ext>
            </a:extLst>
          </p:cNvPr>
          <p:cNvPicPr>
            <a:picLocks noChangeAspect="1"/>
          </p:cNvPicPr>
          <p:nvPr/>
        </p:nvPicPr>
        <p:blipFill rotWithShape="1">
          <a:blip r:embed="rId4">
            <a:extLst>
              <a:ext uri="{28A0092B-C50C-407E-A947-70E740481C1C}">
                <a14:useLocalDpi xmlns:a14="http://schemas.microsoft.com/office/drawing/2010/main" val="0"/>
              </a:ext>
            </a:extLst>
          </a:blip>
          <a:srcRect l="62614" t="38138" r="1991" b="55645"/>
          <a:stretch/>
        </p:blipFill>
        <p:spPr>
          <a:xfrm>
            <a:off x="7597790" y="2525197"/>
            <a:ext cx="4085504" cy="497630"/>
          </a:xfrm>
          <a:prstGeom prst="rect">
            <a:avLst/>
          </a:prstGeom>
        </p:spPr>
      </p:pic>
      <p:pic>
        <p:nvPicPr>
          <p:cNvPr id="33" name="Picture 32" descr="A blue and white logo with a cross and a black background&#10;&#10;Description automatically generated">
            <a:extLst>
              <a:ext uri="{FF2B5EF4-FFF2-40B4-BE49-F238E27FC236}">
                <a16:creationId xmlns:a16="http://schemas.microsoft.com/office/drawing/2014/main" id="{8C2001C8-9057-1435-0B4A-76E4E3939EAB}"/>
              </a:ext>
            </a:extLst>
          </p:cNvPr>
          <p:cNvPicPr>
            <a:picLocks noChangeAspect="1"/>
          </p:cNvPicPr>
          <p:nvPr/>
        </p:nvPicPr>
        <p:blipFill rotWithShape="1">
          <a:blip r:embed="rId8">
            <a:extLst>
              <a:ext uri="{28A0092B-C50C-407E-A947-70E740481C1C}">
                <a14:useLocalDpi xmlns:a14="http://schemas.microsoft.com/office/drawing/2010/main" val="0"/>
              </a:ext>
            </a:extLst>
          </a:blip>
          <a:srcRect l="62613" t="30858" r="21559" b="61955"/>
          <a:stretch/>
        </p:blipFill>
        <p:spPr>
          <a:xfrm>
            <a:off x="7597790" y="1949905"/>
            <a:ext cx="1826917" cy="575292"/>
          </a:xfrm>
          <a:prstGeom prst="rect">
            <a:avLst/>
          </a:prstGeom>
        </p:spPr>
      </p:pic>
      <p:pic>
        <p:nvPicPr>
          <p:cNvPr id="55" name="Picture 54" descr="A logo on a black background&#10;&#10;Description automatically generated">
            <a:extLst>
              <a:ext uri="{FF2B5EF4-FFF2-40B4-BE49-F238E27FC236}">
                <a16:creationId xmlns:a16="http://schemas.microsoft.com/office/drawing/2014/main" id="{E127BBEC-8F3B-6C1D-D367-C77F3C311215}"/>
              </a:ext>
            </a:extLst>
          </p:cNvPr>
          <p:cNvPicPr>
            <a:picLocks noChangeAspect="1"/>
          </p:cNvPicPr>
          <p:nvPr/>
        </p:nvPicPr>
        <p:blipFill rotWithShape="1">
          <a:blip r:embed="rId9">
            <a:extLst>
              <a:ext uri="{28A0092B-C50C-407E-A947-70E740481C1C}">
                <a14:useLocalDpi xmlns:a14="http://schemas.microsoft.com/office/drawing/2010/main" val="0"/>
              </a:ext>
            </a:extLst>
          </a:blip>
          <a:srcRect l="30308" t="48847" r="36882" b="3573"/>
          <a:stretch/>
        </p:blipFill>
        <p:spPr>
          <a:xfrm>
            <a:off x="4204447" y="3367855"/>
            <a:ext cx="3173506" cy="3191436"/>
          </a:xfrm>
          <a:prstGeom prst="rect">
            <a:avLst/>
          </a:prstGeom>
        </p:spPr>
      </p:pic>
      <p:sp>
        <p:nvSpPr>
          <p:cNvPr id="2" name="TextBox 1">
            <a:extLst>
              <a:ext uri="{FF2B5EF4-FFF2-40B4-BE49-F238E27FC236}">
                <a16:creationId xmlns:a16="http://schemas.microsoft.com/office/drawing/2014/main" id="{A1653C08-58C0-FE75-7EC4-509F131DB33E}"/>
              </a:ext>
            </a:extLst>
          </p:cNvPr>
          <p:cNvSpPr txBox="1"/>
          <p:nvPr/>
        </p:nvSpPr>
        <p:spPr>
          <a:xfrm>
            <a:off x="108068" y="71652"/>
            <a:ext cx="3913806" cy="4349909"/>
          </a:xfrm>
          <a:prstGeom prst="rect">
            <a:avLst/>
          </a:prstGeom>
          <a:noFill/>
        </p:spPr>
        <p:txBody>
          <a:bodyPr wrap="square" rtlCol="0">
            <a:spAutoFit/>
          </a:bodyPr>
          <a:lstStyle/>
          <a:p>
            <a:r>
              <a:rPr lang="en-US" sz="2600" b="1" u="sng" dirty="0">
                <a:solidFill>
                  <a:srgbClr val="00A2D7"/>
                </a:solidFill>
              </a:rPr>
              <a:t>Jesus’ Words</a:t>
            </a:r>
            <a:r>
              <a:rPr lang="en-US" sz="2600" b="1" dirty="0">
                <a:solidFill>
                  <a:srgbClr val="00A2D7"/>
                </a:solidFill>
              </a:rPr>
              <a:t>:</a:t>
            </a:r>
          </a:p>
          <a:p>
            <a:pPr>
              <a:spcAft>
                <a:spcPts val="1000"/>
              </a:spcAft>
            </a:pPr>
            <a:r>
              <a:rPr lang="en-US" sz="2600" b="1" dirty="0">
                <a:solidFill>
                  <a:srgbClr val="4F4F51"/>
                </a:solidFill>
              </a:rPr>
              <a:t>“You shall love your neighbor as yourself” (12:31)</a:t>
            </a:r>
          </a:p>
          <a:p>
            <a:r>
              <a:rPr lang="en-US" sz="2600" b="1" u="sng" dirty="0">
                <a:solidFill>
                  <a:srgbClr val="00A2D7"/>
                </a:solidFill>
              </a:rPr>
              <a:t>Jesus’ Instructions</a:t>
            </a:r>
            <a:r>
              <a:rPr lang="en-US" sz="2600" b="1" dirty="0">
                <a:solidFill>
                  <a:srgbClr val="00A2D7"/>
                </a:solidFill>
              </a:rPr>
              <a:t>:</a:t>
            </a:r>
          </a:p>
          <a:p>
            <a:pPr>
              <a:spcAft>
                <a:spcPts val="1000"/>
              </a:spcAft>
            </a:pPr>
            <a:r>
              <a:rPr lang="en-US" sz="2600" b="1" dirty="0">
                <a:solidFill>
                  <a:srgbClr val="4F4F51"/>
                </a:solidFill>
              </a:rPr>
              <a:t>John 13:34-35; Rom. 12:10; 1 Pet. 1:22</a:t>
            </a:r>
          </a:p>
          <a:p>
            <a:r>
              <a:rPr lang="en-US" sz="2600" b="1" u="sng" dirty="0">
                <a:solidFill>
                  <a:srgbClr val="00A2D7"/>
                </a:solidFill>
              </a:rPr>
              <a:t>Jesus’ Example</a:t>
            </a:r>
            <a:r>
              <a:rPr lang="en-US" sz="2600" b="1" dirty="0">
                <a:solidFill>
                  <a:srgbClr val="00A2D7"/>
                </a:solidFill>
              </a:rPr>
              <a:t>:</a:t>
            </a:r>
          </a:p>
          <a:p>
            <a:r>
              <a:rPr lang="en-US" sz="2500" b="1" dirty="0">
                <a:solidFill>
                  <a:srgbClr val="4F4F51"/>
                </a:solidFill>
              </a:rPr>
              <a:t>John 13:34; 15:13;</a:t>
            </a:r>
            <a:br>
              <a:rPr lang="en-US" sz="2500" b="1" dirty="0">
                <a:solidFill>
                  <a:srgbClr val="4F4F51"/>
                </a:solidFill>
              </a:rPr>
            </a:br>
            <a:r>
              <a:rPr lang="en-US" sz="2600" b="1" dirty="0">
                <a:solidFill>
                  <a:srgbClr val="4F4F51"/>
                </a:solidFill>
              </a:rPr>
              <a:t>Eph. 5:2</a:t>
            </a:r>
          </a:p>
        </p:txBody>
      </p:sp>
      <p:sp>
        <p:nvSpPr>
          <p:cNvPr id="3" name="Oval 2">
            <a:extLst>
              <a:ext uri="{FF2B5EF4-FFF2-40B4-BE49-F238E27FC236}">
                <a16:creationId xmlns:a16="http://schemas.microsoft.com/office/drawing/2014/main" id="{A21B45E2-9FD1-3F5C-446C-2E606242985B}"/>
              </a:ext>
            </a:extLst>
          </p:cNvPr>
          <p:cNvSpPr/>
          <p:nvPr/>
        </p:nvSpPr>
        <p:spPr>
          <a:xfrm>
            <a:off x="4327352" y="3500283"/>
            <a:ext cx="2919885" cy="2919885"/>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ue and white circle with a cross on it&#10;&#10;Description automatically generated">
            <a:extLst>
              <a:ext uri="{FF2B5EF4-FFF2-40B4-BE49-F238E27FC236}">
                <a16:creationId xmlns:a16="http://schemas.microsoft.com/office/drawing/2014/main" id="{A445CBEF-F7CA-EDB0-9EF3-54BA6FCC100A}"/>
              </a:ext>
            </a:extLst>
          </p:cNvPr>
          <p:cNvPicPr>
            <a:picLocks noChangeAspect="1"/>
          </p:cNvPicPr>
          <p:nvPr/>
        </p:nvPicPr>
        <p:blipFill rotWithShape="1">
          <a:blip r:embed="rId10">
            <a:extLst>
              <a:ext uri="{28A0092B-C50C-407E-A947-70E740481C1C}">
                <a14:useLocalDpi xmlns:a14="http://schemas.microsoft.com/office/drawing/2010/main" val="0"/>
              </a:ext>
            </a:extLst>
          </a:blip>
          <a:srcRect l="59222" t="30857" r="36886" b="50232"/>
          <a:stretch/>
        </p:blipFill>
        <p:spPr>
          <a:xfrm>
            <a:off x="7206341" y="1949906"/>
            <a:ext cx="449280" cy="1513640"/>
          </a:xfrm>
          <a:prstGeom prst="rect">
            <a:avLst/>
          </a:prstGeom>
        </p:spPr>
      </p:pic>
      <p:pic>
        <p:nvPicPr>
          <p:cNvPr id="5" name="Picture 4" descr="A graphic of a religious message&#10;&#10;Description automatically generated with medium confidence">
            <a:extLst>
              <a:ext uri="{FF2B5EF4-FFF2-40B4-BE49-F238E27FC236}">
                <a16:creationId xmlns:a16="http://schemas.microsoft.com/office/drawing/2014/main" id="{380D26D6-65D3-744F-A012-3F9F111F4DCB}"/>
              </a:ext>
            </a:extLst>
          </p:cNvPr>
          <p:cNvPicPr>
            <a:picLocks noChangeAspect="1"/>
          </p:cNvPicPr>
          <p:nvPr/>
        </p:nvPicPr>
        <p:blipFill rotWithShape="1">
          <a:blip r:embed="rId11">
            <a:extLst>
              <a:ext uri="{28A0092B-C50C-407E-A947-70E740481C1C}">
                <a14:useLocalDpi xmlns:a14="http://schemas.microsoft.com/office/drawing/2010/main" val="0"/>
              </a:ext>
            </a:extLst>
          </a:blip>
          <a:srcRect l="77985" b="89660"/>
          <a:stretch/>
        </p:blipFill>
        <p:spPr>
          <a:xfrm>
            <a:off x="9507894" y="0"/>
            <a:ext cx="2684106" cy="709127"/>
          </a:xfrm>
          <a:prstGeom prst="rect">
            <a:avLst/>
          </a:prstGeom>
        </p:spPr>
      </p:pic>
    </p:spTree>
    <p:extLst>
      <p:ext uri="{BB962C8B-B14F-4D97-AF65-F5344CB8AC3E}">
        <p14:creationId xmlns:p14="http://schemas.microsoft.com/office/powerpoint/2010/main" val="311985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2)">
                                      <p:cBhvr>
                                        <p:cTn id="12" dur="2000"/>
                                        <p:tgtEl>
                                          <p:spTgt spid="55"/>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ue circle with a cross on it&#10;&#10;Description automatically generated">
            <a:extLst>
              <a:ext uri="{FF2B5EF4-FFF2-40B4-BE49-F238E27FC236}">
                <a16:creationId xmlns:a16="http://schemas.microsoft.com/office/drawing/2014/main" id="{8B847649-A0DE-7EA4-8887-4D3A91E20E0A}"/>
              </a:ext>
            </a:extLst>
          </p:cNvPr>
          <p:cNvPicPr>
            <a:picLocks noChangeAspect="1"/>
          </p:cNvPicPr>
          <p:nvPr/>
        </p:nvPicPr>
        <p:blipFill rotWithShape="1">
          <a:blip r:embed="rId2">
            <a:extLst>
              <a:ext uri="{28A0092B-C50C-407E-A947-70E740481C1C}">
                <a14:useLocalDpi xmlns:a14="http://schemas.microsoft.com/office/drawing/2010/main" val="0"/>
              </a:ext>
            </a:extLst>
          </a:blip>
          <a:srcRect l="30306" t="51174" r="36886" b="4460"/>
          <a:stretch/>
        </p:blipFill>
        <p:spPr>
          <a:xfrm>
            <a:off x="4204447" y="3523302"/>
            <a:ext cx="3173506" cy="2976109"/>
          </a:xfrm>
          <a:prstGeom prst="rect">
            <a:avLst/>
          </a:prstGeom>
        </p:spPr>
      </p:pic>
      <p:pic>
        <p:nvPicPr>
          <p:cNvPr id="27" name="Picture 26" descr="A logo with text and arrows&#10;&#10;Description automatically generated with medium confidence">
            <a:extLst>
              <a:ext uri="{FF2B5EF4-FFF2-40B4-BE49-F238E27FC236}">
                <a16:creationId xmlns:a16="http://schemas.microsoft.com/office/drawing/2014/main" id="{95E255BA-DFAC-8B6F-B76B-4595F9A0D310}"/>
              </a:ext>
            </a:extLst>
          </p:cNvPr>
          <p:cNvPicPr>
            <a:picLocks noChangeAspect="1"/>
          </p:cNvPicPr>
          <p:nvPr/>
        </p:nvPicPr>
        <p:blipFill rotWithShape="1">
          <a:blip r:embed="rId3">
            <a:extLst>
              <a:ext uri="{28A0092B-C50C-407E-A947-70E740481C1C}">
                <a14:useLocalDpi xmlns:a14="http://schemas.microsoft.com/office/drawing/2010/main" val="0"/>
              </a:ext>
            </a:extLst>
          </a:blip>
          <a:srcRect l="60934" t="62005" b="17329"/>
          <a:stretch/>
        </p:blipFill>
        <p:spPr>
          <a:xfrm>
            <a:off x="7167104" y="4249808"/>
            <a:ext cx="3778801" cy="1386231"/>
          </a:xfrm>
          <a:prstGeom prst="rect">
            <a:avLst/>
          </a:prstGeom>
        </p:spPr>
      </p:pic>
      <p:pic>
        <p:nvPicPr>
          <p:cNvPr id="41" name="Picture 40" descr="A logo with a cross and a blue arrow&#10;&#10;Description automatically generated">
            <a:extLst>
              <a:ext uri="{FF2B5EF4-FFF2-40B4-BE49-F238E27FC236}">
                <a16:creationId xmlns:a16="http://schemas.microsoft.com/office/drawing/2014/main" id="{8B0076DA-41C0-8F1A-089A-04460AA7AA19}"/>
              </a:ext>
            </a:extLst>
          </p:cNvPr>
          <p:cNvPicPr>
            <a:picLocks noChangeAspect="1"/>
          </p:cNvPicPr>
          <p:nvPr/>
        </p:nvPicPr>
        <p:blipFill rotWithShape="1">
          <a:blip r:embed="rId4">
            <a:extLst>
              <a:ext uri="{28A0092B-C50C-407E-A947-70E740481C1C}">
                <a14:useLocalDpi xmlns:a14="http://schemas.microsoft.com/office/drawing/2010/main" val="0"/>
              </a:ext>
            </a:extLst>
          </a:blip>
          <a:srcRect l="21876" r="28169" b="47946"/>
          <a:stretch/>
        </p:blipFill>
        <p:spPr>
          <a:xfrm>
            <a:off x="3401567" y="104904"/>
            <a:ext cx="4809745" cy="3475546"/>
          </a:xfrm>
          <a:prstGeom prst="rect">
            <a:avLst/>
          </a:prstGeom>
        </p:spPr>
      </p:pic>
      <p:pic>
        <p:nvPicPr>
          <p:cNvPr id="23" name="Picture 22" descr="A blue and white logo with white text and blue arrow pointing up&#10;&#10;Description automatically generated">
            <a:extLst>
              <a:ext uri="{FF2B5EF4-FFF2-40B4-BE49-F238E27FC236}">
                <a16:creationId xmlns:a16="http://schemas.microsoft.com/office/drawing/2014/main" id="{910AF438-FB7F-A52B-5B40-9B66FAC8FA9E}"/>
              </a:ext>
            </a:extLst>
          </p:cNvPr>
          <p:cNvPicPr>
            <a:picLocks noChangeAspect="1"/>
          </p:cNvPicPr>
          <p:nvPr/>
        </p:nvPicPr>
        <p:blipFill rotWithShape="1">
          <a:blip r:embed="rId5">
            <a:extLst>
              <a:ext uri="{28A0092B-C50C-407E-A947-70E740481C1C}">
                <a14:useLocalDpi xmlns:a14="http://schemas.microsoft.com/office/drawing/2010/main" val="0"/>
              </a:ext>
            </a:extLst>
          </a:blip>
          <a:srcRect l="2035" t="35728" r="61212" b="8654"/>
          <a:stretch/>
        </p:blipFill>
        <p:spPr>
          <a:xfrm>
            <a:off x="1469852" y="2487168"/>
            <a:ext cx="3555045" cy="3730752"/>
          </a:xfrm>
          <a:prstGeom prst="rect">
            <a:avLst/>
          </a:prstGeom>
        </p:spPr>
      </p:pic>
      <p:pic>
        <p:nvPicPr>
          <p:cNvPr id="35" name="Picture 34" descr="A blue and white logo with white text and blue arrow pointing up&#10;&#10;Description automatically generated">
            <a:extLst>
              <a:ext uri="{FF2B5EF4-FFF2-40B4-BE49-F238E27FC236}">
                <a16:creationId xmlns:a16="http://schemas.microsoft.com/office/drawing/2014/main" id="{9FBC0655-70EC-2F7E-A406-D0551EDC6F85}"/>
              </a:ext>
            </a:extLst>
          </p:cNvPr>
          <p:cNvPicPr>
            <a:picLocks noChangeAspect="1"/>
          </p:cNvPicPr>
          <p:nvPr/>
        </p:nvPicPr>
        <p:blipFill rotWithShape="1">
          <a:blip r:embed="rId6">
            <a:extLst>
              <a:ext uri="{28A0092B-C50C-407E-A947-70E740481C1C}">
                <a14:useLocalDpi xmlns:a14="http://schemas.microsoft.com/office/drawing/2010/main" val="0"/>
              </a:ext>
            </a:extLst>
          </a:blip>
          <a:srcRect l="17563" t="43506" r="62338" b="18197"/>
          <a:stretch/>
        </p:blipFill>
        <p:spPr>
          <a:xfrm>
            <a:off x="2971800" y="3008920"/>
            <a:ext cx="1944264" cy="2568920"/>
          </a:xfrm>
          <a:prstGeom prst="rect">
            <a:avLst/>
          </a:prstGeom>
        </p:spPr>
      </p:pic>
      <p:pic>
        <p:nvPicPr>
          <p:cNvPr id="52" name="Picture 51" descr="A logo with text and arrows&#10;&#10;Description automatically generated">
            <a:extLst>
              <a:ext uri="{FF2B5EF4-FFF2-40B4-BE49-F238E27FC236}">
                <a16:creationId xmlns:a16="http://schemas.microsoft.com/office/drawing/2014/main" id="{B9E2A7EC-5E1D-77E2-3C25-CA735555EA19}"/>
              </a:ext>
            </a:extLst>
          </p:cNvPr>
          <p:cNvPicPr>
            <a:picLocks noChangeAspect="1"/>
          </p:cNvPicPr>
          <p:nvPr/>
        </p:nvPicPr>
        <p:blipFill rotWithShape="1">
          <a:blip r:embed="rId7">
            <a:extLst>
              <a:ext uri="{28A0092B-C50C-407E-A947-70E740481C1C}">
                <a14:useLocalDpi xmlns:a14="http://schemas.microsoft.com/office/drawing/2010/main" val="0"/>
              </a:ext>
            </a:extLst>
          </a:blip>
          <a:srcRect l="62289" t="44382" r="10215" b="49401"/>
          <a:stretch/>
        </p:blipFill>
        <p:spPr>
          <a:xfrm>
            <a:off x="7560526" y="3032446"/>
            <a:ext cx="3173506" cy="497630"/>
          </a:xfrm>
          <a:prstGeom prst="rect">
            <a:avLst/>
          </a:prstGeom>
        </p:spPr>
      </p:pic>
      <p:pic>
        <p:nvPicPr>
          <p:cNvPr id="38" name="Picture 37" descr="A logo with text and arrows&#10;&#10;Description automatically generated with medium confidence">
            <a:extLst>
              <a:ext uri="{FF2B5EF4-FFF2-40B4-BE49-F238E27FC236}">
                <a16:creationId xmlns:a16="http://schemas.microsoft.com/office/drawing/2014/main" id="{A35EF64F-0999-7260-7655-597825C75229}"/>
              </a:ext>
            </a:extLst>
          </p:cNvPr>
          <p:cNvPicPr>
            <a:picLocks noChangeAspect="1"/>
          </p:cNvPicPr>
          <p:nvPr/>
        </p:nvPicPr>
        <p:blipFill rotWithShape="1">
          <a:blip r:embed="rId3">
            <a:extLst>
              <a:ext uri="{28A0092B-C50C-407E-A947-70E740481C1C}">
                <a14:useLocalDpi xmlns:a14="http://schemas.microsoft.com/office/drawing/2010/main" val="0"/>
              </a:ext>
            </a:extLst>
          </a:blip>
          <a:srcRect l="59221" t="49768" r="26599" b="42681"/>
          <a:stretch/>
        </p:blipFill>
        <p:spPr>
          <a:xfrm>
            <a:off x="7206341" y="3463548"/>
            <a:ext cx="1636658" cy="604386"/>
          </a:xfrm>
          <a:prstGeom prst="rect">
            <a:avLst/>
          </a:prstGeom>
        </p:spPr>
      </p:pic>
      <p:pic>
        <p:nvPicPr>
          <p:cNvPr id="48" name="Picture 47" descr="A blue and white logo with white text and blue arrow pointing up&#10;&#10;Description automatically generated">
            <a:extLst>
              <a:ext uri="{FF2B5EF4-FFF2-40B4-BE49-F238E27FC236}">
                <a16:creationId xmlns:a16="http://schemas.microsoft.com/office/drawing/2014/main" id="{3FE96B25-673D-045A-1419-07BFDC614BF0}"/>
              </a:ext>
            </a:extLst>
          </p:cNvPr>
          <p:cNvPicPr>
            <a:picLocks noChangeAspect="1"/>
          </p:cNvPicPr>
          <p:nvPr/>
        </p:nvPicPr>
        <p:blipFill rotWithShape="1">
          <a:blip r:embed="rId5">
            <a:extLst>
              <a:ext uri="{28A0092B-C50C-407E-A947-70E740481C1C}">
                <a14:useLocalDpi xmlns:a14="http://schemas.microsoft.com/office/drawing/2010/main" val="0"/>
              </a:ext>
            </a:extLst>
          </a:blip>
          <a:srcRect l="62614" t="38138" r="1991" b="55645"/>
          <a:stretch/>
        </p:blipFill>
        <p:spPr>
          <a:xfrm>
            <a:off x="7597790" y="2525197"/>
            <a:ext cx="4085504" cy="497630"/>
          </a:xfrm>
          <a:prstGeom prst="rect">
            <a:avLst/>
          </a:prstGeom>
        </p:spPr>
      </p:pic>
      <p:pic>
        <p:nvPicPr>
          <p:cNvPr id="33" name="Picture 32" descr="A blue and white logo with a cross and a black background&#10;&#10;Description automatically generated">
            <a:extLst>
              <a:ext uri="{FF2B5EF4-FFF2-40B4-BE49-F238E27FC236}">
                <a16:creationId xmlns:a16="http://schemas.microsoft.com/office/drawing/2014/main" id="{8C2001C8-9057-1435-0B4A-76E4E3939EAB}"/>
              </a:ext>
            </a:extLst>
          </p:cNvPr>
          <p:cNvPicPr>
            <a:picLocks noChangeAspect="1"/>
          </p:cNvPicPr>
          <p:nvPr/>
        </p:nvPicPr>
        <p:blipFill rotWithShape="1">
          <a:blip r:embed="rId8">
            <a:extLst>
              <a:ext uri="{28A0092B-C50C-407E-A947-70E740481C1C}">
                <a14:useLocalDpi xmlns:a14="http://schemas.microsoft.com/office/drawing/2010/main" val="0"/>
              </a:ext>
            </a:extLst>
          </a:blip>
          <a:srcRect l="62613" t="30858" r="21559" b="61955"/>
          <a:stretch/>
        </p:blipFill>
        <p:spPr>
          <a:xfrm>
            <a:off x="7597790" y="1949905"/>
            <a:ext cx="1826917" cy="575292"/>
          </a:xfrm>
          <a:prstGeom prst="rect">
            <a:avLst/>
          </a:prstGeom>
        </p:spPr>
      </p:pic>
      <p:pic>
        <p:nvPicPr>
          <p:cNvPr id="55" name="Picture 54" descr="A logo on a black background&#10;&#10;Description automatically generated">
            <a:extLst>
              <a:ext uri="{FF2B5EF4-FFF2-40B4-BE49-F238E27FC236}">
                <a16:creationId xmlns:a16="http://schemas.microsoft.com/office/drawing/2014/main" id="{E127BBEC-8F3B-6C1D-D367-C77F3C311215}"/>
              </a:ext>
            </a:extLst>
          </p:cNvPr>
          <p:cNvPicPr>
            <a:picLocks noChangeAspect="1"/>
          </p:cNvPicPr>
          <p:nvPr/>
        </p:nvPicPr>
        <p:blipFill rotWithShape="1">
          <a:blip r:embed="rId9">
            <a:extLst>
              <a:ext uri="{28A0092B-C50C-407E-A947-70E740481C1C}">
                <a14:useLocalDpi xmlns:a14="http://schemas.microsoft.com/office/drawing/2010/main" val="0"/>
              </a:ext>
            </a:extLst>
          </a:blip>
          <a:srcRect l="30308" t="48847" r="36882" b="3573"/>
          <a:stretch/>
        </p:blipFill>
        <p:spPr>
          <a:xfrm>
            <a:off x="4204447" y="3367855"/>
            <a:ext cx="3173506" cy="3191436"/>
          </a:xfrm>
          <a:prstGeom prst="rect">
            <a:avLst/>
          </a:prstGeom>
        </p:spPr>
      </p:pic>
      <p:sp>
        <p:nvSpPr>
          <p:cNvPr id="2" name="TextBox 1">
            <a:extLst>
              <a:ext uri="{FF2B5EF4-FFF2-40B4-BE49-F238E27FC236}">
                <a16:creationId xmlns:a16="http://schemas.microsoft.com/office/drawing/2014/main" id="{A1653C08-58C0-FE75-7EC4-509F131DB33E}"/>
              </a:ext>
            </a:extLst>
          </p:cNvPr>
          <p:cNvSpPr txBox="1"/>
          <p:nvPr/>
        </p:nvSpPr>
        <p:spPr>
          <a:xfrm>
            <a:off x="108068" y="71652"/>
            <a:ext cx="3416527" cy="4349909"/>
          </a:xfrm>
          <a:prstGeom prst="rect">
            <a:avLst/>
          </a:prstGeom>
          <a:noFill/>
        </p:spPr>
        <p:txBody>
          <a:bodyPr wrap="square" rtlCol="0">
            <a:spAutoFit/>
          </a:bodyPr>
          <a:lstStyle/>
          <a:p>
            <a:r>
              <a:rPr lang="en-US" sz="2600" b="1" u="sng" dirty="0">
                <a:solidFill>
                  <a:srgbClr val="00A2D7"/>
                </a:solidFill>
              </a:rPr>
              <a:t>Jesus’ Words</a:t>
            </a:r>
            <a:r>
              <a:rPr lang="en-US" sz="2600" b="1" dirty="0">
                <a:solidFill>
                  <a:srgbClr val="00A2D7"/>
                </a:solidFill>
              </a:rPr>
              <a:t>:</a:t>
            </a:r>
          </a:p>
          <a:p>
            <a:pPr>
              <a:spcAft>
                <a:spcPts val="1000"/>
              </a:spcAft>
            </a:pPr>
            <a:r>
              <a:rPr lang="en-US" sz="2600" b="1" dirty="0">
                <a:solidFill>
                  <a:srgbClr val="4F4F51"/>
                </a:solidFill>
              </a:rPr>
              <a:t>“Concerning the dead, they rise…God of the living” (12:26-27)</a:t>
            </a:r>
          </a:p>
          <a:p>
            <a:r>
              <a:rPr lang="en-US" sz="2600" b="1" u="sng" dirty="0">
                <a:solidFill>
                  <a:srgbClr val="00A2D7"/>
                </a:solidFill>
              </a:rPr>
              <a:t>Jesus’ Instructions</a:t>
            </a:r>
            <a:r>
              <a:rPr lang="en-US" sz="2600" b="1" dirty="0">
                <a:solidFill>
                  <a:srgbClr val="00A2D7"/>
                </a:solidFill>
              </a:rPr>
              <a:t>:</a:t>
            </a:r>
          </a:p>
          <a:p>
            <a:pPr>
              <a:spcAft>
                <a:spcPts val="1000"/>
              </a:spcAft>
            </a:pPr>
            <a:r>
              <a:rPr lang="en-US" sz="2600" b="1" dirty="0">
                <a:solidFill>
                  <a:srgbClr val="4F4F51"/>
                </a:solidFill>
              </a:rPr>
              <a:t>Col. 1:28; 1 Thess. 2:19; 2 Cor. 5:8</a:t>
            </a:r>
          </a:p>
          <a:p>
            <a:r>
              <a:rPr lang="en-US" sz="2600" b="1" u="sng" dirty="0">
                <a:solidFill>
                  <a:srgbClr val="00A2D7"/>
                </a:solidFill>
              </a:rPr>
              <a:t>Jesus’ Example</a:t>
            </a:r>
            <a:r>
              <a:rPr lang="en-US" sz="2600" b="1" dirty="0">
                <a:solidFill>
                  <a:srgbClr val="00A2D7"/>
                </a:solidFill>
              </a:rPr>
              <a:t>:</a:t>
            </a:r>
          </a:p>
          <a:p>
            <a:r>
              <a:rPr lang="en-US" sz="2600" b="1" dirty="0">
                <a:solidFill>
                  <a:srgbClr val="4F4F51"/>
                </a:solidFill>
              </a:rPr>
              <a:t>John 14:3;</a:t>
            </a:r>
            <a:br>
              <a:rPr lang="en-US" sz="2600" b="1" dirty="0">
                <a:solidFill>
                  <a:srgbClr val="4F4F51"/>
                </a:solidFill>
              </a:rPr>
            </a:br>
            <a:r>
              <a:rPr lang="en-US" sz="2600" b="1" dirty="0">
                <a:solidFill>
                  <a:srgbClr val="4F4F51"/>
                </a:solidFill>
              </a:rPr>
              <a:t>1 </a:t>
            </a:r>
            <a:r>
              <a:rPr lang="en-US" sz="2600" b="1" dirty="0" err="1">
                <a:solidFill>
                  <a:srgbClr val="4F4F51"/>
                </a:solidFill>
              </a:rPr>
              <a:t>Thes</a:t>
            </a:r>
            <a:r>
              <a:rPr lang="en-US" sz="2600" b="1" dirty="0">
                <a:solidFill>
                  <a:srgbClr val="4F4F51"/>
                </a:solidFill>
              </a:rPr>
              <a:t>. 4:17</a:t>
            </a:r>
          </a:p>
        </p:txBody>
      </p:sp>
      <p:sp>
        <p:nvSpPr>
          <p:cNvPr id="3" name="Oval 2">
            <a:extLst>
              <a:ext uri="{FF2B5EF4-FFF2-40B4-BE49-F238E27FC236}">
                <a16:creationId xmlns:a16="http://schemas.microsoft.com/office/drawing/2014/main" id="{A21B45E2-9FD1-3F5C-446C-2E606242985B}"/>
              </a:ext>
            </a:extLst>
          </p:cNvPr>
          <p:cNvSpPr/>
          <p:nvPr/>
        </p:nvSpPr>
        <p:spPr>
          <a:xfrm>
            <a:off x="4327352" y="3500283"/>
            <a:ext cx="2919885" cy="2919885"/>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ue and white circle with a cross on it&#10;&#10;Description automatically generated">
            <a:extLst>
              <a:ext uri="{FF2B5EF4-FFF2-40B4-BE49-F238E27FC236}">
                <a16:creationId xmlns:a16="http://schemas.microsoft.com/office/drawing/2014/main" id="{A445CBEF-F7CA-EDB0-9EF3-54BA6FCC100A}"/>
              </a:ext>
            </a:extLst>
          </p:cNvPr>
          <p:cNvPicPr>
            <a:picLocks noChangeAspect="1"/>
          </p:cNvPicPr>
          <p:nvPr/>
        </p:nvPicPr>
        <p:blipFill rotWithShape="1">
          <a:blip r:embed="rId10">
            <a:extLst>
              <a:ext uri="{28A0092B-C50C-407E-A947-70E740481C1C}">
                <a14:useLocalDpi xmlns:a14="http://schemas.microsoft.com/office/drawing/2010/main" val="0"/>
              </a:ext>
            </a:extLst>
          </a:blip>
          <a:srcRect l="59222" t="30857" r="36886" b="50232"/>
          <a:stretch/>
        </p:blipFill>
        <p:spPr>
          <a:xfrm>
            <a:off x="7206341" y="1949906"/>
            <a:ext cx="449280" cy="1513640"/>
          </a:xfrm>
          <a:prstGeom prst="rect">
            <a:avLst/>
          </a:prstGeom>
        </p:spPr>
      </p:pic>
      <p:pic>
        <p:nvPicPr>
          <p:cNvPr id="8" name="Picture 7" descr="A logo with text and arrows&#10;&#10;Description automatically generated with medium confidence">
            <a:extLst>
              <a:ext uri="{FF2B5EF4-FFF2-40B4-BE49-F238E27FC236}">
                <a16:creationId xmlns:a16="http://schemas.microsoft.com/office/drawing/2014/main" id="{BD21A43E-BA0B-931E-512F-C5ADD19A2137}"/>
              </a:ext>
            </a:extLst>
          </p:cNvPr>
          <p:cNvPicPr>
            <a:picLocks noChangeAspect="1"/>
          </p:cNvPicPr>
          <p:nvPr/>
        </p:nvPicPr>
        <p:blipFill rotWithShape="1">
          <a:blip r:embed="rId3">
            <a:extLst>
              <a:ext uri="{28A0092B-C50C-407E-A947-70E740481C1C}">
                <a14:useLocalDpi xmlns:a14="http://schemas.microsoft.com/office/drawing/2010/main" val="0"/>
              </a:ext>
            </a:extLst>
          </a:blip>
          <a:srcRect l="59221" t="49768" r="26599" b="42681"/>
          <a:stretch/>
        </p:blipFill>
        <p:spPr>
          <a:xfrm>
            <a:off x="7205472" y="3465576"/>
            <a:ext cx="1636658" cy="604386"/>
          </a:xfrm>
          <a:prstGeom prst="rect">
            <a:avLst/>
          </a:prstGeom>
        </p:spPr>
      </p:pic>
      <p:pic>
        <p:nvPicPr>
          <p:cNvPr id="5" name="Picture 4" descr="A graphic of a religious message&#10;&#10;Description automatically generated with medium confidence">
            <a:extLst>
              <a:ext uri="{FF2B5EF4-FFF2-40B4-BE49-F238E27FC236}">
                <a16:creationId xmlns:a16="http://schemas.microsoft.com/office/drawing/2014/main" id="{380D26D6-65D3-744F-A012-3F9F111F4DCB}"/>
              </a:ext>
            </a:extLst>
          </p:cNvPr>
          <p:cNvPicPr>
            <a:picLocks noChangeAspect="1"/>
          </p:cNvPicPr>
          <p:nvPr/>
        </p:nvPicPr>
        <p:blipFill rotWithShape="1">
          <a:blip r:embed="rId11">
            <a:extLst>
              <a:ext uri="{28A0092B-C50C-407E-A947-70E740481C1C}">
                <a14:useLocalDpi xmlns:a14="http://schemas.microsoft.com/office/drawing/2010/main" val="0"/>
              </a:ext>
            </a:extLst>
          </a:blip>
          <a:srcRect l="77985" b="89660"/>
          <a:stretch/>
        </p:blipFill>
        <p:spPr>
          <a:xfrm>
            <a:off x="9507894" y="0"/>
            <a:ext cx="2684106" cy="709127"/>
          </a:xfrm>
          <a:prstGeom prst="rect">
            <a:avLst/>
          </a:prstGeom>
        </p:spPr>
      </p:pic>
    </p:spTree>
    <p:extLst>
      <p:ext uri="{BB962C8B-B14F-4D97-AF65-F5344CB8AC3E}">
        <p14:creationId xmlns:p14="http://schemas.microsoft.com/office/powerpoint/2010/main" val="30323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750" fill="hold"/>
                                        <p:tgtEl>
                                          <p:spTgt spid="8"/>
                                        </p:tgtEl>
                                        <p:attrNameLst>
                                          <p:attrName>ppt_x</p:attrName>
                                        </p:attrNameLst>
                                      </p:cBhvr>
                                      <p:tavLst>
                                        <p:tav tm="0">
                                          <p:val>
                                            <p:strVal val="0-#ppt_w/2"/>
                                          </p:val>
                                        </p:tav>
                                        <p:tav tm="100000">
                                          <p:val>
                                            <p:strVal val="#ppt_x"/>
                                          </p:val>
                                        </p:tav>
                                      </p:tavLst>
                                    </p:anim>
                                    <p:anim calcmode="lin" valueType="num">
                                      <p:cBhvr additive="base">
                                        <p:cTn id="17" dur="1750" fill="hold"/>
                                        <p:tgtEl>
                                          <p:spTgt spid="8"/>
                                        </p:tgtEl>
                                        <p:attrNameLst>
                                          <p:attrName>ppt_y</p:attrName>
                                        </p:attrNameLst>
                                      </p:cBhvr>
                                      <p:tavLst>
                                        <p:tav tm="0">
                                          <p:val>
                                            <p:strVal val="0-#ppt_h/2"/>
                                          </p:val>
                                        </p:tav>
                                        <p:tav tm="100000">
                                          <p:val>
                                            <p:strVal val="#ppt_y"/>
                                          </p:val>
                                        </p:tav>
                                      </p:tavLst>
                                    </p:anim>
                                  </p:childTnLst>
                                </p:cTn>
                              </p:par>
                              <p:par>
                                <p:cTn id="18" presetID="23" presetClass="entr" presetSubtype="3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750" fill="hold"/>
                                        <p:tgtEl>
                                          <p:spTgt spid="8"/>
                                        </p:tgtEl>
                                        <p:attrNameLst>
                                          <p:attrName>ppt_w</p:attrName>
                                        </p:attrNameLst>
                                      </p:cBhvr>
                                      <p:tavLst>
                                        <p:tav tm="0">
                                          <p:val>
                                            <p:strVal val="4*#ppt_w"/>
                                          </p:val>
                                        </p:tav>
                                        <p:tav tm="100000">
                                          <p:val>
                                            <p:strVal val="#ppt_w"/>
                                          </p:val>
                                        </p:tav>
                                      </p:tavLst>
                                    </p:anim>
                                    <p:anim calcmode="lin" valueType="num">
                                      <p:cBhvr>
                                        <p:cTn id="21" dur="1750" fill="hold"/>
                                        <p:tgtEl>
                                          <p:spTgt spid="8"/>
                                        </p:tgtEl>
                                        <p:attrNameLst>
                                          <p:attrName>ppt_h</p:attrName>
                                        </p:attrNameLst>
                                      </p:cBhvr>
                                      <p:tavLst>
                                        <p:tav tm="0">
                                          <p:val>
                                            <p:strVal val="4*#ppt_h"/>
                                          </p:val>
                                        </p:tav>
                                        <p:tav tm="100000">
                                          <p:val>
                                            <p:strVal val="#ppt_h"/>
                                          </p:val>
                                        </p:tav>
                                      </p:tavLst>
                                    </p:anim>
                                  </p:childTnLst>
                                </p:cTn>
                              </p:par>
                            </p:childTnLst>
                          </p:cTn>
                        </p:par>
                        <p:par>
                          <p:cTn id="22" fill="hold">
                            <p:stCondLst>
                              <p:cond delay="275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3250"/>
                            </p:stCondLst>
                            <p:childTnLst>
                              <p:par>
                                <p:cTn id="27" presetID="32" presetClass="emph" presetSubtype="0" fill="hold" nodeType="afterEffect">
                                  <p:stCondLst>
                                    <p:cond delay="0"/>
                                  </p:stCondLst>
                                  <p:childTnLst>
                                    <p:animRot by="120000">
                                      <p:cBhvr>
                                        <p:cTn id="28" dur="100" fill="hold">
                                          <p:stCondLst>
                                            <p:cond delay="0"/>
                                          </p:stCondLst>
                                        </p:cTn>
                                        <p:tgtEl>
                                          <p:spTgt spid="38"/>
                                        </p:tgtEl>
                                        <p:attrNameLst>
                                          <p:attrName>r</p:attrName>
                                        </p:attrNameLst>
                                      </p:cBhvr>
                                    </p:animRot>
                                    <p:animRot by="-240000">
                                      <p:cBhvr>
                                        <p:cTn id="29" dur="200" fill="hold">
                                          <p:stCondLst>
                                            <p:cond delay="200"/>
                                          </p:stCondLst>
                                        </p:cTn>
                                        <p:tgtEl>
                                          <p:spTgt spid="38"/>
                                        </p:tgtEl>
                                        <p:attrNameLst>
                                          <p:attrName>r</p:attrName>
                                        </p:attrNameLst>
                                      </p:cBhvr>
                                    </p:animRot>
                                    <p:animRot by="240000">
                                      <p:cBhvr>
                                        <p:cTn id="30" dur="200" fill="hold">
                                          <p:stCondLst>
                                            <p:cond delay="400"/>
                                          </p:stCondLst>
                                        </p:cTn>
                                        <p:tgtEl>
                                          <p:spTgt spid="38"/>
                                        </p:tgtEl>
                                        <p:attrNameLst>
                                          <p:attrName>r</p:attrName>
                                        </p:attrNameLst>
                                      </p:cBhvr>
                                    </p:animRot>
                                    <p:animRot by="-240000">
                                      <p:cBhvr>
                                        <p:cTn id="31" dur="200" fill="hold">
                                          <p:stCondLst>
                                            <p:cond delay="600"/>
                                          </p:stCondLst>
                                        </p:cTn>
                                        <p:tgtEl>
                                          <p:spTgt spid="38"/>
                                        </p:tgtEl>
                                        <p:attrNameLst>
                                          <p:attrName>r</p:attrName>
                                        </p:attrNameLst>
                                      </p:cBhvr>
                                    </p:animRot>
                                    <p:animRot by="120000">
                                      <p:cBhvr>
                                        <p:cTn id="32" dur="200" fill="hold">
                                          <p:stCondLst>
                                            <p:cond delay="800"/>
                                          </p:stCondLst>
                                        </p:cTn>
                                        <p:tgtEl>
                                          <p:spTgt spid="3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8F0AFC-3707-5596-1BB4-DDE9764D86A4}"/>
              </a:ext>
            </a:extLst>
          </p:cNvPr>
          <p:cNvGrpSpPr/>
          <p:nvPr/>
        </p:nvGrpSpPr>
        <p:grpSpPr>
          <a:xfrm>
            <a:off x="3252654" y="2092789"/>
            <a:ext cx="5809155" cy="2730176"/>
            <a:chOff x="3252654" y="2092789"/>
            <a:chExt cx="5809155" cy="2730176"/>
          </a:xfrm>
        </p:grpSpPr>
        <p:pic>
          <p:nvPicPr>
            <p:cNvPr id="4" name="Picture 3" descr="A logo for a church&#10;&#10;Description automatically generated">
              <a:extLst>
                <a:ext uri="{FF2B5EF4-FFF2-40B4-BE49-F238E27FC236}">
                  <a16:creationId xmlns:a16="http://schemas.microsoft.com/office/drawing/2014/main" id="{B2D042F4-9596-9F89-1A76-C64510BB9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654" y="2092789"/>
              <a:ext cx="3936993" cy="2730176"/>
            </a:xfrm>
            <a:prstGeom prst="rect">
              <a:avLst/>
            </a:prstGeom>
          </p:spPr>
        </p:pic>
        <p:sp>
          <p:nvSpPr>
            <p:cNvPr id="35" name="Rectangle 34">
              <a:extLst>
                <a:ext uri="{FF2B5EF4-FFF2-40B4-BE49-F238E27FC236}">
                  <a16:creationId xmlns:a16="http://schemas.microsoft.com/office/drawing/2014/main" id="{A1F72E14-7E8C-55F8-B1BB-D7E8D429F342}"/>
                </a:ext>
              </a:extLst>
            </p:cNvPr>
            <p:cNvSpPr/>
            <p:nvPr/>
          </p:nvSpPr>
          <p:spPr>
            <a:xfrm>
              <a:off x="5604667" y="2936502"/>
              <a:ext cx="1566318" cy="672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descr="A white background with black text&#10;&#10;Description automatically generated">
              <a:extLst>
                <a:ext uri="{FF2B5EF4-FFF2-40B4-BE49-F238E27FC236}">
                  <a16:creationId xmlns:a16="http://schemas.microsoft.com/office/drawing/2014/main" id="{379FA138-FD03-1045-836D-73D4A3076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75" y="2283750"/>
              <a:ext cx="2965734" cy="1497674"/>
            </a:xfrm>
            <a:prstGeom prst="rect">
              <a:avLst/>
            </a:prstGeom>
          </p:spPr>
        </p:pic>
      </p:grpSp>
      <p:sp>
        <p:nvSpPr>
          <p:cNvPr id="5" name="Rectangle: Rounded Corners 4">
            <a:extLst>
              <a:ext uri="{FF2B5EF4-FFF2-40B4-BE49-F238E27FC236}">
                <a16:creationId xmlns:a16="http://schemas.microsoft.com/office/drawing/2014/main" id="{DD7D6F72-2A77-63A1-0A37-46CEA6DCD46C}"/>
              </a:ext>
            </a:extLst>
          </p:cNvPr>
          <p:cNvSpPr/>
          <p:nvPr/>
        </p:nvSpPr>
        <p:spPr>
          <a:xfrm>
            <a:off x="258418" y="308113"/>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Share the Gospel &amp; Invite to Worship</a:t>
            </a:r>
          </a:p>
        </p:txBody>
      </p:sp>
      <p:sp>
        <p:nvSpPr>
          <p:cNvPr id="6" name="Rectangle: Rounded Corners 5">
            <a:extLst>
              <a:ext uri="{FF2B5EF4-FFF2-40B4-BE49-F238E27FC236}">
                <a16:creationId xmlns:a16="http://schemas.microsoft.com/office/drawing/2014/main" id="{BF604A93-2CA7-F3EB-8BD8-4A50C5660B83}"/>
              </a:ext>
            </a:extLst>
          </p:cNvPr>
          <p:cNvSpPr/>
          <p:nvPr/>
        </p:nvSpPr>
        <p:spPr>
          <a:xfrm>
            <a:off x="258418" y="2509631"/>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Maintain Church Property</a:t>
            </a:r>
          </a:p>
        </p:txBody>
      </p:sp>
      <p:sp>
        <p:nvSpPr>
          <p:cNvPr id="7" name="Rectangle: Rounded Corners 6">
            <a:extLst>
              <a:ext uri="{FF2B5EF4-FFF2-40B4-BE49-F238E27FC236}">
                <a16:creationId xmlns:a16="http://schemas.microsoft.com/office/drawing/2014/main" id="{76AC7E67-851F-2A7C-BE7B-EC8C2A14D467}"/>
              </a:ext>
            </a:extLst>
          </p:cNvPr>
          <p:cNvSpPr/>
          <p:nvPr/>
        </p:nvSpPr>
        <p:spPr>
          <a:xfrm>
            <a:off x="3256382" y="308112"/>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Greet Guests &amp; Make Them Feel at Home</a:t>
            </a:r>
          </a:p>
        </p:txBody>
      </p:sp>
      <p:sp>
        <p:nvSpPr>
          <p:cNvPr id="8" name="Rectangle: Rounded Corners 7">
            <a:extLst>
              <a:ext uri="{FF2B5EF4-FFF2-40B4-BE49-F238E27FC236}">
                <a16:creationId xmlns:a16="http://schemas.microsoft.com/office/drawing/2014/main" id="{938BC70F-5BD8-E20A-79BF-CAC645859E0A}"/>
              </a:ext>
            </a:extLst>
          </p:cNvPr>
          <p:cNvSpPr/>
          <p:nvPr/>
        </p:nvSpPr>
        <p:spPr>
          <a:xfrm>
            <a:off x="6254346" y="308113"/>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Follow Up with Guests </a:t>
            </a: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After Worship</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E56ACCB-D16A-2A62-E97F-088AA02B40F6}"/>
              </a:ext>
            </a:extLst>
          </p:cNvPr>
          <p:cNvSpPr/>
          <p:nvPr/>
        </p:nvSpPr>
        <p:spPr>
          <a:xfrm>
            <a:off x="9252310" y="308113"/>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Teach &amp; Convert Guests to Christ</a:t>
            </a:r>
          </a:p>
        </p:txBody>
      </p:sp>
      <p:sp>
        <p:nvSpPr>
          <p:cNvPr id="10" name="Arrow: Right 9">
            <a:extLst>
              <a:ext uri="{FF2B5EF4-FFF2-40B4-BE49-F238E27FC236}">
                <a16:creationId xmlns:a16="http://schemas.microsoft.com/office/drawing/2014/main" id="{99B103A6-6BCF-B5E2-1737-52B3A7DE903E}"/>
              </a:ext>
            </a:extLst>
          </p:cNvPr>
          <p:cNvSpPr/>
          <p:nvPr/>
        </p:nvSpPr>
        <p:spPr>
          <a:xfrm>
            <a:off x="2809802" y="824946"/>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6FCBDB9B-2FAB-E1CF-77D9-987A882094CD}"/>
              </a:ext>
            </a:extLst>
          </p:cNvPr>
          <p:cNvSpPr/>
          <p:nvPr/>
        </p:nvSpPr>
        <p:spPr>
          <a:xfrm>
            <a:off x="8805730" y="824946"/>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300C24FC-FC70-7ED9-7FF1-C1977C702C32}"/>
              </a:ext>
            </a:extLst>
          </p:cNvPr>
          <p:cNvSpPr/>
          <p:nvPr/>
        </p:nvSpPr>
        <p:spPr>
          <a:xfrm>
            <a:off x="5833931" y="824946"/>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02B1E682-5BB5-57D4-C5BF-4F0F0531ECC0}"/>
              </a:ext>
            </a:extLst>
          </p:cNvPr>
          <p:cNvSpPr/>
          <p:nvPr/>
        </p:nvSpPr>
        <p:spPr>
          <a:xfrm>
            <a:off x="9252310" y="2509631"/>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Incorporate New Members into PBL</a:t>
            </a:r>
          </a:p>
        </p:txBody>
      </p:sp>
      <p:sp>
        <p:nvSpPr>
          <p:cNvPr id="14" name="Rectangle: Rounded Corners 13">
            <a:extLst>
              <a:ext uri="{FF2B5EF4-FFF2-40B4-BE49-F238E27FC236}">
                <a16:creationId xmlns:a16="http://schemas.microsoft.com/office/drawing/2014/main" id="{1D0005C9-B63B-1883-D325-967FB7A83472}"/>
              </a:ext>
            </a:extLst>
          </p:cNvPr>
          <p:cNvSpPr/>
          <p:nvPr/>
        </p:nvSpPr>
        <p:spPr>
          <a:xfrm>
            <a:off x="258418" y="4711148"/>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Prepare for &amp; Serve in Worship</a:t>
            </a:r>
          </a:p>
        </p:txBody>
      </p:sp>
      <p:sp>
        <p:nvSpPr>
          <p:cNvPr id="15" name="Rectangle: Rounded Corners 14">
            <a:extLst>
              <a:ext uri="{FF2B5EF4-FFF2-40B4-BE49-F238E27FC236}">
                <a16:creationId xmlns:a16="http://schemas.microsoft.com/office/drawing/2014/main" id="{7E2DF2A2-A3DB-5C35-D8AC-BEFF1DE00C72}"/>
              </a:ext>
            </a:extLst>
          </p:cNvPr>
          <p:cNvSpPr/>
          <p:nvPr/>
        </p:nvSpPr>
        <p:spPr>
          <a:xfrm>
            <a:off x="3256382" y="4711147"/>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Teach</a:t>
            </a:r>
            <a:b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Children and Adults</a:t>
            </a:r>
          </a:p>
        </p:txBody>
      </p:sp>
      <p:sp>
        <p:nvSpPr>
          <p:cNvPr id="16" name="Rectangle: Rounded Corners 15">
            <a:extLst>
              <a:ext uri="{FF2B5EF4-FFF2-40B4-BE49-F238E27FC236}">
                <a16:creationId xmlns:a16="http://schemas.microsoft.com/office/drawing/2014/main" id="{A19F7ACC-19B5-DC03-A6A1-FD5C0C1154ED}"/>
              </a:ext>
            </a:extLst>
          </p:cNvPr>
          <p:cNvSpPr/>
          <p:nvPr/>
        </p:nvSpPr>
        <p:spPr>
          <a:xfrm>
            <a:off x="6254346" y="4711148"/>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Fellowship</a:t>
            </a:r>
            <a:b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with the Brethren</a:t>
            </a:r>
          </a:p>
        </p:txBody>
      </p:sp>
      <p:sp>
        <p:nvSpPr>
          <p:cNvPr id="17" name="Rectangle: Rounded Corners 16">
            <a:extLst>
              <a:ext uri="{FF2B5EF4-FFF2-40B4-BE49-F238E27FC236}">
                <a16:creationId xmlns:a16="http://schemas.microsoft.com/office/drawing/2014/main" id="{D74D35CD-F543-A610-C968-1651EB280E19}"/>
              </a:ext>
            </a:extLst>
          </p:cNvPr>
          <p:cNvSpPr/>
          <p:nvPr/>
        </p:nvSpPr>
        <p:spPr>
          <a:xfrm>
            <a:off x="9252310" y="4711148"/>
            <a:ext cx="2681272" cy="1828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Serve &amp; Encourage the Brethren</a:t>
            </a:r>
          </a:p>
        </p:txBody>
      </p:sp>
      <p:sp>
        <p:nvSpPr>
          <p:cNvPr id="18" name="Arrow: Right 17">
            <a:extLst>
              <a:ext uri="{FF2B5EF4-FFF2-40B4-BE49-F238E27FC236}">
                <a16:creationId xmlns:a16="http://schemas.microsoft.com/office/drawing/2014/main" id="{39448CE3-5A3D-4A13-F2B9-C38EF339981B}"/>
              </a:ext>
            </a:extLst>
          </p:cNvPr>
          <p:cNvSpPr/>
          <p:nvPr/>
        </p:nvSpPr>
        <p:spPr>
          <a:xfrm rot="10800000">
            <a:off x="2809802" y="5227981"/>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86B596D6-3321-DA09-5D1F-520A4E554CDE}"/>
              </a:ext>
            </a:extLst>
          </p:cNvPr>
          <p:cNvSpPr/>
          <p:nvPr/>
        </p:nvSpPr>
        <p:spPr>
          <a:xfrm rot="10800000">
            <a:off x="8805730" y="5227981"/>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BFE2E63C-21C3-7665-934F-C8E094F22F01}"/>
              </a:ext>
            </a:extLst>
          </p:cNvPr>
          <p:cNvSpPr/>
          <p:nvPr/>
        </p:nvSpPr>
        <p:spPr>
          <a:xfrm rot="10800000">
            <a:off x="5833931" y="5227981"/>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2BDB2C6A-827A-8A5C-C174-CA14F647DA63}"/>
              </a:ext>
            </a:extLst>
          </p:cNvPr>
          <p:cNvSpPr/>
          <p:nvPr/>
        </p:nvSpPr>
        <p:spPr>
          <a:xfrm rot="5400000">
            <a:off x="10304711" y="2010189"/>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1">
            <a:extLst>
              <a:ext uri="{FF2B5EF4-FFF2-40B4-BE49-F238E27FC236}">
                <a16:creationId xmlns:a16="http://schemas.microsoft.com/office/drawing/2014/main" id="{BFCB2C3C-D1FC-58FF-26E0-755590EFA1E8}"/>
              </a:ext>
            </a:extLst>
          </p:cNvPr>
          <p:cNvSpPr/>
          <p:nvPr/>
        </p:nvSpPr>
        <p:spPr>
          <a:xfrm rot="5400000">
            <a:off x="10304711" y="4221647"/>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4E8F7E46-7458-EFA8-9544-FB6043001C21}"/>
              </a:ext>
            </a:extLst>
          </p:cNvPr>
          <p:cNvSpPr/>
          <p:nvPr/>
        </p:nvSpPr>
        <p:spPr>
          <a:xfrm rot="16200000">
            <a:off x="1310820" y="2010189"/>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E896F22E-8E2B-3ABD-88C1-71AB17D03721}"/>
              </a:ext>
            </a:extLst>
          </p:cNvPr>
          <p:cNvSpPr/>
          <p:nvPr/>
        </p:nvSpPr>
        <p:spPr>
          <a:xfrm rot="16200000">
            <a:off x="1310820" y="4221647"/>
            <a:ext cx="576469" cy="62616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033938"/>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right)">
                                      <p:cBhvr>
                                        <p:cTn id="81" dur="500"/>
                                        <p:tgtEl>
                                          <p:spTgt spid="1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00"/>
                                        <p:tgtEl>
                                          <p:spTgt spid="24"/>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down)">
                                      <p:cBhvr>
                                        <p:cTn id="9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A silhouette of a person on a motorcycle&#10;&#10;Description automatically generated">
            <a:extLst>
              <a:ext uri="{FF2B5EF4-FFF2-40B4-BE49-F238E27FC236}">
                <a16:creationId xmlns:a16="http://schemas.microsoft.com/office/drawing/2014/main" id="{237F4898-13A2-5D03-3ACA-FBC56F5A31F2}"/>
              </a:ext>
            </a:extLst>
          </p:cNvPr>
          <p:cNvPicPr>
            <a:picLocks noChangeAspect="1"/>
          </p:cNvPicPr>
          <p:nvPr/>
        </p:nvPicPr>
        <p:blipFill rotWithShape="1">
          <a:blip r:embed="rId2">
            <a:extLst>
              <a:ext uri="{28A0092B-C50C-407E-A947-70E740481C1C}">
                <a14:useLocalDpi xmlns:a14="http://schemas.microsoft.com/office/drawing/2010/main" val="0"/>
              </a:ext>
            </a:extLst>
          </a:blip>
          <a:srcRect l="2475" r="38523" b="6390"/>
          <a:stretch/>
        </p:blipFill>
        <p:spPr>
          <a:xfrm>
            <a:off x="904549" y="700659"/>
            <a:ext cx="2997200" cy="2083562"/>
          </a:xfrm>
          <a:prstGeom prst="rect">
            <a:avLst/>
          </a:prstGeom>
        </p:spPr>
      </p:pic>
      <p:pic>
        <p:nvPicPr>
          <p:cNvPr id="5" name="Picture 4" descr="A person helping another person climb a mountain&#10;&#10;Description automatically generated">
            <a:extLst>
              <a:ext uri="{FF2B5EF4-FFF2-40B4-BE49-F238E27FC236}">
                <a16:creationId xmlns:a16="http://schemas.microsoft.com/office/drawing/2014/main" id="{1CBD2FA9-EEE8-AAB7-F1C3-D43FCC87B7FE}"/>
              </a:ext>
            </a:extLst>
          </p:cNvPr>
          <p:cNvPicPr>
            <a:picLocks noChangeAspect="1"/>
          </p:cNvPicPr>
          <p:nvPr/>
        </p:nvPicPr>
        <p:blipFill rotWithShape="1">
          <a:blip r:embed="rId3">
            <a:extLst>
              <a:ext uri="{28A0092B-C50C-407E-A947-70E740481C1C}">
                <a14:useLocalDpi xmlns:a14="http://schemas.microsoft.com/office/drawing/2010/main" val="0"/>
              </a:ext>
            </a:extLst>
          </a:blip>
          <a:srcRect l="2237" t="1014" r="2862" b="1476"/>
          <a:stretch/>
        </p:blipFill>
        <p:spPr>
          <a:xfrm>
            <a:off x="381309" y="218439"/>
            <a:ext cx="4043680" cy="6421121"/>
          </a:xfrm>
          <a:prstGeom prst="rect">
            <a:avLst/>
          </a:prstGeom>
          <a:ln w="28575">
            <a:solidFill>
              <a:schemeClr val="bg1">
                <a:lumMod val="50000"/>
                <a:lumOff val="50000"/>
              </a:schemeClr>
            </a:solidFill>
          </a:ln>
        </p:spPr>
      </p:pic>
      <p:sp>
        <p:nvSpPr>
          <p:cNvPr id="10" name="Oval 9">
            <a:extLst>
              <a:ext uri="{FF2B5EF4-FFF2-40B4-BE49-F238E27FC236}">
                <a16:creationId xmlns:a16="http://schemas.microsoft.com/office/drawing/2014/main" id="{73BDBD11-DD85-EAE6-51C8-E81E191C2872}"/>
              </a:ext>
            </a:extLst>
          </p:cNvPr>
          <p:cNvSpPr/>
          <p:nvPr/>
        </p:nvSpPr>
        <p:spPr>
          <a:xfrm>
            <a:off x="474619" y="6120017"/>
            <a:ext cx="1018281" cy="4822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121F9B-56C1-4A3F-C928-1B1B071E904B}"/>
              </a:ext>
            </a:extLst>
          </p:cNvPr>
          <p:cNvSpPr txBox="1"/>
          <p:nvPr/>
        </p:nvSpPr>
        <p:spPr>
          <a:xfrm>
            <a:off x="4988349" y="218439"/>
            <a:ext cx="6687768" cy="1692771"/>
          </a:xfrm>
          <a:prstGeom prst="rect">
            <a:avLst/>
          </a:prstGeom>
          <a:noFill/>
          <a:ln w="57150">
            <a:solidFill>
              <a:schemeClr val="accent5">
                <a:lumMod val="75000"/>
              </a:schemeClr>
            </a:solidFill>
          </a:ln>
        </p:spPr>
        <p:txBody>
          <a:bodyPr wrap="square" rtlCol="0">
            <a:spAutoFit/>
          </a:bodyPr>
          <a:lstStyle/>
          <a:p>
            <a:pPr algn="ctr"/>
            <a:r>
              <a:rPr lang="en-US" sz="4000" b="1" dirty="0">
                <a:solidFill>
                  <a:schemeClr val="bg1"/>
                </a:solidFill>
                <a:latin typeface="Cambria" panose="02040503050406030204" pitchFamily="18" charset="0"/>
                <a:ea typeface="Cambria" panose="02040503050406030204" pitchFamily="18" charset="0"/>
              </a:rPr>
              <a:t>We Are Laborers Together…</a:t>
            </a:r>
          </a:p>
          <a:p>
            <a:pPr algn="ctr"/>
            <a:r>
              <a:rPr lang="en-US" sz="3200" b="1" dirty="0">
                <a:solidFill>
                  <a:schemeClr val="bg1"/>
                </a:solidFill>
                <a:latin typeface="Cambria" panose="02040503050406030204" pitchFamily="18" charset="0"/>
                <a:ea typeface="Cambria" panose="02040503050406030204" pitchFamily="18" charset="0"/>
              </a:rPr>
              <a:t>With Each Other…And With God</a:t>
            </a:r>
            <a:br>
              <a:rPr lang="en-US" sz="3200" b="1" dirty="0">
                <a:solidFill>
                  <a:schemeClr val="bg1"/>
                </a:solidFill>
                <a:latin typeface="Cambria" panose="02040503050406030204" pitchFamily="18" charset="0"/>
                <a:ea typeface="Cambria" panose="02040503050406030204" pitchFamily="18" charset="0"/>
              </a:rPr>
            </a:br>
            <a:r>
              <a:rPr lang="en-US" sz="3200" b="1" dirty="0">
                <a:solidFill>
                  <a:schemeClr val="bg1"/>
                </a:solidFill>
                <a:latin typeface="Cambria" panose="02040503050406030204" pitchFamily="18" charset="0"/>
                <a:ea typeface="Cambria" panose="02040503050406030204" pitchFamily="18" charset="0"/>
              </a:rPr>
              <a:t>(1 Cor. 3:5-9)</a:t>
            </a:r>
          </a:p>
        </p:txBody>
      </p:sp>
      <p:sp>
        <p:nvSpPr>
          <p:cNvPr id="12" name="TextBox 11">
            <a:extLst>
              <a:ext uri="{FF2B5EF4-FFF2-40B4-BE49-F238E27FC236}">
                <a16:creationId xmlns:a16="http://schemas.microsoft.com/office/drawing/2014/main" id="{A844FE76-8F17-5F32-1409-EF47D3A1B50B}"/>
              </a:ext>
            </a:extLst>
          </p:cNvPr>
          <p:cNvSpPr txBox="1"/>
          <p:nvPr/>
        </p:nvSpPr>
        <p:spPr>
          <a:xfrm>
            <a:off x="4842584" y="1962528"/>
            <a:ext cx="6960637" cy="4708981"/>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The elders and deacons have identified </a:t>
            </a:r>
            <a:br>
              <a:rPr lang="en-US" sz="2800" b="1" dirty="0">
                <a:solidFill>
                  <a:schemeClr val="bg1"/>
                </a:solidFill>
              </a:rPr>
            </a:br>
            <a:r>
              <a:rPr lang="en-US" sz="2800" b="1" dirty="0">
                <a:solidFill>
                  <a:schemeClr val="bg1"/>
                </a:solidFill>
              </a:rPr>
              <a:t>63 Opportunities to Serve in 10 Categories</a:t>
            </a:r>
          </a:p>
          <a:p>
            <a:pPr marL="285750" indent="-285750">
              <a:buFont typeface="Arial" panose="020B0604020202020204" pitchFamily="34" charset="0"/>
              <a:buChar char="•"/>
            </a:pPr>
            <a:r>
              <a:rPr lang="en-US" sz="2800" b="1" dirty="0">
                <a:solidFill>
                  <a:schemeClr val="bg1"/>
                </a:solidFill>
              </a:rPr>
              <a:t>There is a booklet with your name on it</a:t>
            </a:r>
          </a:p>
          <a:p>
            <a:pPr marL="690563" lvl="1" indent="-346075">
              <a:buFont typeface="+mj-lt"/>
              <a:buAutoNum type="arabicPeriod"/>
            </a:pPr>
            <a:r>
              <a:rPr lang="en-US" sz="2400" b="1" dirty="0">
                <a:solidFill>
                  <a:schemeClr val="bg1"/>
                </a:solidFill>
              </a:rPr>
              <a:t>Look through the booklet.</a:t>
            </a:r>
          </a:p>
          <a:p>
            <a:pPr marL="690563" lvl="1" indent="-346075">
              <a:buFont typeface="+mj-lt"/>
              <a:buAutoNum type="arabicPeriod"/>
            </a:pPr>
            <a:r>
              <a:rPr lang="en-US" sz="2400" b="1" dirty="0">
                <a:solidFill>
                  <a:schemeClr val="bg1"/>
                </a:solidFill>
              </a:rPr>
              <a:t>Pray! Ask the Lord to use you in His service.</a:t>
            </a:r>
          </a:p>
          <a:p>
            <a:pPr marL="690563" lvl="1" indent="-346075">
              <a:buFont typeface="+mj-lt"/>
              <a:buAutoNum type="arabicPeriod"/>
            </a:pPr>
            <a:r>
              <a:rPr lang="en-US" sz="2400" b="1" dirty="0">
                <a:solidFill>
                  <a:schemeClr val="bg1"/>
                </a:solidFill>
              </a:rPr>
              <a:t>Check the box next to all works where you have an interest to serve.</a:t>
            </a:r>
          </a:p>
          <a:p>
            <a:pPr marL="690563" lvl="1" indent="-346075">
              <a:buFont typeface="+mj-lt"/>
              <a:buAutoNum type="arabicPeriod"/>
            </a:pPr>
            <a:r>
              <a:rPr lang="en-US" sz="2400" b="1" dirty="0">
                <a:solidFill>
                  <a:schemeClr val="bg1"/>
                </a:solidFill>
              </a:rPr>
              <a:t>If there is an area in which you would really like to serve but it is not listed, write it out on Page 15 and the elders will take it into consideration.</a:t>
            </a:r>
          </a:p>
          <a:p>
            <a:pPr marL="690563" lvl="1" indent="-346075">
              <a:buFont typeface="+mj-lt"/>
              <a:buAutoNum type="arabicPeriod"/>
            </a:pPr>
            <a:r>
              <a:rPr lang="en-US" sz="2400" b="1" dirty="0">
                <a:solidFill>
                  <a:schemeClr val="bg1"/>
                </a:solidFill>
              </a:rPr>
              <a:t>Return completed booklets to any elder, preacher or secretary by </a:t>
            </a:r>
            <a:r>
              <a:rPr lang="en-US" sz="2400" b="1" u="sng" dirty="0">
                <a:solidFill>
                  <a:schemeClr val="bg1"/>
                </a:solidFill>
              </a:rPr>
              <a:t>NEXT Sunday, May 5</a:t>
            </a:r>
            <a:r>
              <a:rPr lang="en-US" sz="2400" b="1" dirty="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8702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wipe(left)">
                                      <p:cBhvr>
                                        <p:cTn id="30" dur="500"/>
                                        <p:tgtEl>
                                          <p:spTgt spid="12">
                                            <p:txEl>
                                              <p:pRg st="1" end="1"/>
                                            </p:txEl>
                                          </p:spTgt>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wipe(left)">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wipe(left)">
                                      <p:cBhvr>
                                        <p:cTn id="44" dur="5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wipe(left)">
                                      <p:cBhvr>
                                        <p:cTn id="49" dur="500"/>
                                        <p:tgtEl>
                                          <p:spTgt spid="1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wipe(left)">
                                      <p:cBhvr>
                                        <p:cTn id="54" dur="500"/>
                                        <p:tgtEl>
                                          <p:spTgt spid="1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xEl>
                                              <p:pRg st="6" end="6"/>
                                            </p:txEl>
                                          </p:spTgt>
                                        </p:tgtEl>
                                        <p:attrNameLst>
                                          <p:attrName>style.visibility</p:attrName>
                                        </p:attrNameLst>
                                      </p:cBhvr>
                                      <p:to>
                                        <p:strVal val="visible"/>
                                      </p:to>
                                    </p:set>
                                    <p:animEffect transition="in" filter="wipe(left)">
                                      <p:cBhvr>
                                        <p:cTn id="59"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CCE118-25BC-E1E8-172D-B91B7163E305}"/>
              </a:ext>
            </a:extLst>
          </p:cNvPr>
          <p:cNvGrpSpPr/>
          <p:nvPr/>
        </p:nvGrpSpPr>
        <p:grpSpPr>
          <a:xfrm>
            <a:off x="55986" y="88109"/>
            <a:ext cx="9364944" cy="4401319"/>
            <a:chOff x="3252654" y="2092789"/>
            <a:chExt cx="5809155" cy="2730176"/>
          </a:xfrm>
        </p:grpSpPr>
        <p:pic>
          <p:nvPicPr>
            <p:cNvPr id="3" name="Picture 2" descr="A logo for a church&#10;&#10;Description automatically generated">
              <a:extLst>
                <a:ext uri="{FF2B5EF4-FFF2-40B4-BE49-F238E27FC236}">
                  <a16:creationId xmlns:a16="http://schemas.microsoft.com/office/drawing/2014/main" id="{6665ECF8-80E1-A3F7-2657-DAB935466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654" y="2092789"/>
              <a:ext cx="3936993" cy="2730176"/>
            </a:xfrm>
            <a:prstGeom prst="rect">
              <a:avLst/>
            </a:prstGeom>
          </p:spPr>
        </p:pic>
        <p:sp>
          <p:nvSpPr>
            <p:cNvPr id="4" name="Rectangle 3">
              <a:extLst>
                <a:ext uri="{FF2B5EF4-FFF2-40B4-BE49-F238E27FC236}">
                  <a16:creationId xmlns:a16="http://schemas.microsoft.com/office/drawing/2014/main" id="{0661008B-B3A6-22C4-EAB0-53F462CB348F}"/>
                </a:ext>
              </a:extLst>
            </p:cNvPr>
            <p:cNvSpPr/>
            <p:nvPr/>
          </p:nvSpPr>
          <p:spPr>
            <a:xfrm>
              <a:off x="5604667" y="2936502"/>
              <a:ext cx="1566318" cy="672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white background with black text&#10;&#10;Description automatically generated">
              <a:extLst>
                <a:ext uri="{FF2B5EF4-FFF2-40B4-BE49-F238E27FC236}">
                  <a16:creationId xmlns:a16="http://schemas.microsoft.com/office/drawing/2014/main" id="{ED895F66-C803-9A96-1C52-BDC94529A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75" y="2283750"/>
              <a:ext cx="2965734" cy="1497674"/>
            </a:xfrm>
            <a:prstGeom prst="rect">
              <a:avLst/>
            </a:prstGeom>
          </p:spPr>
        </p:pic>
      </p:grpSp>
      <p:sp>
        <p:nvSpPr>
          <p:cNvPr id="9" name="TextBox 8">
            <a:extLst>
              <a:ext uri="{FF2B5EF4-FFF2-40B4-BE49-F238E27FC236}">
                <a16:creationId xmlns:a16="http://schemas.microsoft.com/office/drawing/2014/main" id="{F320995E-52C4-C437-EAB3-8BB48863FAA5}"/>
              </a:ext>
            </a:extLst>
          </p:cNvPr>
          <p:cNvSpPr txBox="1"/>
          <p:nvPr/>
        </p:nvSpPr>
        <p:spPr>
          <a:xfrm>
            <a:off x="1343608" y="4409396"/>
            <a:ext cx="10692881" cy="2254463"/>
          </a:xfrm>
          <a:prstGeom prst="rect">
            <a:avLst/>
          </a:prstGeom>
          <a:noFill/>
        </p:spPr>
        <p:txBody>
          <a:bodyPr wrap="square">
            <a:spAutoFit/>
          </a:bodyPr>
          <a:lstStyle/>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get “busy” in our Father’s business (Luke 2:49)</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be “abounding” in the work of the Lord (1 Cor. 15:58)</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each one of us “do our share” (Eph. 4:16)</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fulfill our PURPOSE as PBL Forever (Mark 12:26-34)</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5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left)">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left)">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20995E-52C4-C437-EAB3-8BB48863FAA5}"/>
              </a:ext>
            </a:extLst>
          </p:cNvPr>
          <p:cNvSpPr txBox="1"/>
          <p:nvPr/>
        </p:nvSpPr>
        <p:spPr>
          <a:xfrm>
            <a:off x="3126838" y="2346583"/>
            <a:ext cx="8984308" cy="4296048"/>
          </a:xfrm>
          <a:prstGeom prst="rect">
            <a:avLst/>
          </a:prstGeom>
          <a:noFill/>
        </p:spPr>
        <p:txBody>
          <a:bodyPr wrap="square">
            <a:spAutoFit/>
          </a:bodyPr>
          <a:lstStyle/>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Believe Jesus is the Son of God – Acts 16:31</a:t>
            </a:r>
          </a:p>
          <a:p>
            <a:pPr marL="344488" marR="0" indent="-344488">
              <a:spcBef>
                <a:spcPts val="0"/>
              </a:spcBef>
              <a:spcAft>
                <a:spcPts val="500"/>
              </a:spcAft>
              <a:buFont typeface="Arial" panose="020B0604020202020204" pitchFamily="34" charset="0"/>
              <a:buChar char="•"/>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Repent of your sins and turn to God – Acts 17:30</a:t>
            </a:r>
          </a:p>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Confess your faith in Jesus Christ – Romans 10:9</a:t>
            </a:r>
          </a:p>
          <a:p>
            <a:pPr marL="344488" marR="0" indent="-344488">
              <a:spcBef>
                <a:spcPts val="0"/>
              </a:spcBef>
              <a:spcAft>
                <a:spcPts val="500"/>
              </a:spcAft>
              <a:buFont typeface="Arial" panose="020B0604020202020204" pitchFamily="34" charset="0"/>
              <a:buChar char="•"/>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Be baptized into Christ – Acts 22:16</a:t>
            </a:r>
          </a:p>
          <a:p>
            <a:pPr marL="746125" lvl="1" indent="-288925">
              <a:spcAft>
                <a:spcPts val="500"/>
              </a:spcAft>
              <a:buFont typeface="Calibri" panose="020F050202020403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will forgive all of your sins – Acts 2:38</a:t>
            </a:r>
          </a:p>
          <a:p>
            <a:pPr marL="746125" lvl="1" indent="-288925">
              <a:spcAft>
                <a:spcPts val="500"/>
              </a:spcAft>
              <a:buFont typeface="Calibri" panose="020F050202020403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will add you to His church – Acts 2:47</a:t>
            </a:r>
          </a:p>
          <a:p>
            <a:pPr marL="746125" lvl="1" indent="-288925">
              <a:spcAft>
                <a:spcPts val="500"/>
              </a:spcAft>
              <a:buFont typeface="Calibri" panose="020F050202020403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will enroll you in heaven – Hebrews 12:23</a:t>
            </a:r>
            <a:endPar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4488" marR="0" indent="-344488">
              <a:spcBef>
                <a:spcPts val="0"/>
              </a:spcBef>
              <a:spcAft>
                <a:spcPts val="500"/>
              </a:spcAft>
              <a:buFont typeface="Arial" panose="020B0604020202020204" pitchFamily="34" charset="0"/>
              <a:buChar cha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Serve the Lord faithfully – 1 Corinthians 15:58</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blue circle with a cross on it&#10;&#10;Description automatically generated">
            <a:extLst>
              <a:ext uri="{FF2B5EF4-FFF2-40B4-BE49-F238E27FC236}">
                <a16:creationId xmlns:a16="http://schemas.microsoft.com/office/drawing/2014/main" id="{06CB564C-27E3-CBD1-C83F-64D65B3FBDCE}"/>
              </a:ext>
            </a:extLst>
          </p:cNvPr>
          <p:cNvPicPr>
            <a:picLocks noChangeAspect="1"/>
          </p:cNvPicPr>
          <p:nvPr/>
        </p:nvPicPr>
        <p:blipFill rotWithShape="1">
          <a:blip r:embed="rId2">
            <a:extLst>
              <a:ext uri="{28A0092B-C50C-407E-A947-70E740481C1C}">
                <a14:useLocalDpi xmlns:a14="http://schemas.microsoft.com/office/drawing/2010/main" val="0"/>
              </a:ext>
            </a:extLst>
          </a:blip>
          <a:srcRect l="29856" t="48654" r="36632" b="3653"/>
          <a:stretch/>
        </p:blipFill>
        <p:spPr>
          <a:xfrm>
            <a:off x="65317" y="0"/>
            <a:ext cx="3241988" cy="3199472"/>
          </a:xfrm>
          <a:prstGeom prst="rect">
            <a:avLst/>
          </a:prstGeom>
        </p:spPr>
      </p:pic>
      <p:sp>
        <p:nvSpPr>
          <p:cNvPr id="11" name="Oval 10">
            <a:extLst>
              <a:ext uri="{FF2B5EF4-FFF2-40B4-BE49-F238E27FC236}">
                <a16:creationId xmlns:a16="http://schemas.microsoft.com/office/drawing/2014/main" id="{8B718E7A-D56D-D32D-D753-1E79AD1FA67D}"/>
              </a:ext>
            </a:extLst>
          </p:cNvPr>
          <p:cNvSpPr/>
          <p:nvPr/>
        </p:nvSpPr>
        <p:spPr>
          <a:xfrm>
            <a:off x="226368" y="139793"/>
            <a:ext cx="2919885" cy="2919885"/>
          </a:xfrm>
          <a:prstGeom prst="ellipse">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text and arrows&#10;&#10;Description automatically generated with medium confidence">
            <a:extLst>
              <a:ext uri="{FF2B5EF4-FFF2-40B4-BE49-F238E27FC236}">
                <a16:creationId xmlns:a16="http://schemas.microsoft.com/office/drawing/2014/main" id="{2E37AEF7-509A-24B7-F7B0-9757D865CE9C}"/>
              </a:ext>
            </a:extLst>
          </p:cNvPr>
          <p:cNvPicPr>
            <a:picLocks noChangeAspect="1"/>
          </p:cNvPicPr>
          <p:nvPr/>
        </p:nvPicPr>
        <p:blipFill rotWithShape="1">
          <a:blip r:embed="rId3">
            <a:extLst>
              <a:ext uri="{28A0092B-C50C-407E-A947-70E740481C1C}">
                <a14:useLocalDpi xmlns:a14="http://schemas.microsoft.com/office/drawing/2010/main" val="0"/>
              </a:ext>
            </a:extLst>
          </a:blip>
          <a:srcRect l="61555" t="62005" b="17329"/>
          <a:stretch/>
        </p:blipFill>
        <p:spPr>
          <a:xfrm>
            <a:off x="3112306" y="889989"/>
            <a:ext cx="3718777" cy="1386231"/>
          </a:xfrm>
          <a:prstGeom prst="rect">
            <a:avLst/>
          </a:prstGeom>
        </p:spPr>
      </p:pic>
      <p:sp>
        <p:nvSpPr>
          <p:cNvPr id="12" name="Rectangle: Rounded Corners 11">
            <a:extLst>
              <a:ext uri="{FF2B5EF4-FFF2-40B4-BE49-F238E27FC236}">
                <a16:creationId xmlns:a16="http://schemas.microsoft.com/office/drawing/2014/main" id="{F53E7906-AAC7-4159-2292-9D5256F555BB}"/>
              </a:ext>
            </a:extLst>
          </p:cNvPr>
          <p:cNvSpPr/>
          <p:nvPr/>
        </p:nvSpPr>
        <p:spPr>
          <a:xfrm>
            <a:off x="6951304" y="251927"/>
            <a:ext cx="4842588" cy="2024293"/>
          </a:xfrm>
          <a:prstGeom prst="roundRect">
            <a:avLst/>
          </a:prstGeom>
          <a:solidFill>
            <a:srgbClr val="00A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otham Bold" pitchFamily="50" charset="0"/>
              </a:rPr>
              <a:t>Are You in His Church?</a:t>
            </a:r>
          </a:p>
          <a:p>
            <a:pPr algn="ctr"/>
            <a:r>
              <a:rPr lang="en-US" sz="3200" dirty="0">
                <a:solidFill>
                  <a:schemeClr val="tx1"/>
                </a:solidFill>
                <a:latin typeface="Gotham Bold" pitchFamily="50" charset="0"/>
              </a:rPr>
              <a:t>Are You on Your Way to Heaven?</a:t>
            </a:r>
          </a:p>
        </p:txBody>
      </p:sp>
    </p:spTree>
    <p:extLst>
      <p:ext uri="{BB962C8B-B14F-4D97-AF65-F5344CB8AC3E}">
        <p14:creationId xmlns:p14="http://schemas.microsoft.com/office/powerpoint/2010/main" val="404760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left)">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500"/>
                                        <p:tgtEl>
                                          <p:spTgt spid="9">
                                            <p:txEl>
                                              <p:pRg st="3" end="3"/>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left)">
                                      <p:cBhvr>
                                        <p:cTn id="42" dur="500"/>
                                        <p:tgtEl>
                                          <p:spTgt spid="9">
                                            <p:txEl>
                                              <p:pRg st="4" end="4"/>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wipe(left)">
                                      <p:cBhvr>
                                        <p:cTn id="46" dur="500"/>
                                        <p:tgtEl>
                                          <p:spTgt spid="9">
                                            <p:txEl>
                                              <p:pRg st="5" end="5"/>
                                            </p:txEl>
                                          </p:spTgt>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left)">
                                      <p:cBhvr>
                                        <p:cTn id="50" dur="500"/>
                                        <p:tgtEl>
                                          <p:spTgt spid="9">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Effect transition="in" filter="wipe(left)">
                                      <p:cBhvr>
                                        <p:cTn id="5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1004</TotalTime>
  <Words>495</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Cambria</vt:lpstr>
      <vt:lpstr>Gotham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3</cp:revision>
  <dcterms:created xsi:type="dcterms:W3CDTF">2024-02-26T16:04:49Z</dcterms:created>
  <dcterms:modified xsi:type="dcterms:W3CDTF">2024-04-28T12:35:56Z</dcterms:modified>
</cp:coreProperties>
</file>