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1860" r:id="rId3"/>
    <p:sldId id="1937" r:id="rId4"/>
    <p:sldId id="1941" r:id="rId5"/>
    <p:sldId id="1948" r:id="rId6"/>
    <p:sldId id="1954" r:id="rId7"/>
    <p:sldId id="1955" r:id="rId8"/>
    <p:sldId id="1963" r:id="rId9"/>
    <p:sldId id="1809" r:id="rId10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AD2B3-A913-4244-8CE1-B92FCE1EA086}" v="3" dt="2024-04-21T19:09:17.584"/>
    <p1510:client id="{C7C1515A-89E5-40B9-85C3-03E4125BFF8D}" v="3" dt="2024-04-21T18:42:28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>
        <p:guide orient="horz" pos="2184"/>
        <p:guide pos="3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839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8926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325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0901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938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3411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5624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206829" y="337457"/>
            <a:ext cx="11750448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6600" b="1" dirty="0"/>
              <a:t>Allegory of Ishmael &amp; Isaac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57238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Genesis 21:8-10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BD432F-4AD8-B170-4E55-85E74B85F79D}"/>
              </a:ext>
            </a:extLst>
          </p:cNvPr>
          <p:cNvSpPr txBox="1"/>
          <p:nvPr/>
        </p:nvSpPr>
        <p:spPr>
          <a:xfrm>
            <a:off x="992777" y="1847309"/>
            <a:ext cx="1028046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1800"/>
              </a:spcAft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8  So the child grew and was weaned. And Abraham made a great feast on the same day that Isaac was weaned. </a:t>
            </a:r>
          </a:p>
          <a:p>
            <a:pPr marR="0" algn="just" rtl="0">
              <a:spcAft>
                <a:spcPts val="1800"/>
              </a:spcAft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9  And Sarah saw the son of Hagar the Egyptian, whom she had borne to Abraham, scoffing. </a:t>
            </a:r>
          </a:p>
          <a:p>
            <a:pPr marR="0" algn="just" rtl="0">
              <a:spcAft>
                <a:spcPts val="1800"/>
              </a:spcAft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10  Therefore she said to Abraham, "Cast out this bond-woman and her son; for the son of this bondwoman shall not be heir with my son, namely with Isaac."   </a:t>
            </a:r>
          </a:p>
        </p:txBody>
      </p:sp>
      <p:sp>
        <p:nvSpPr>
          <p:cNvPr id="3" name="Google Shape;86;p14">
            <a:extLst>
              <a:ext uri="{FF2B5EF4-FFF2-40B4-BE49-F238E27FC236}">
                <a16:creationId xmlns:a16="http://schemas.microsoft.com/office/drawing/2014/main" id="{9AF4479D-FB49-62BB-42FD-0316D9D04C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Text—Genesis 21:8-10</a:t>
            </a:r>
          </a:p>
        </p:txBody>
      </p:sp>
    </p:spTree>
    <p:extLst>
      <p:ext uri="{BB962C8B-B14F-4D97-AF65-F5344CB8AC3E}">
        <p14:creationId xmlns:p14="http://schemas.microsoft.com/office/powerpoint/2010/main" val="181814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 may not know all the answers to every question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“If God didn’t reveal the answer, we must not be troubled for  He tells us everything we need to know”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are specific events and stories included in the Bible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Tonight’s lesson shows God’s reason for tonight’s story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understand this, we must define a Bible word, allegory, because in this story when God makes its application</a:t>
            </a:r>
          </a:p>
        </p:txBody>
      </p:sp>
    </p:spTree>
    <p:extLst>
      <p:ext uri="{BB962C8B-B14F-4D97-AF65-F5344CB8AC3E}">
        <p14:creationId xmlns:p14="http://schemas.microsoft.com/office/powerpoint/2010/main" val="234365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Figures of Speech:</a:t>
            </a:r>
            <a:b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Fables, </a:t>
            </a:r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Parables and Allegories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899795"/>
            <a:ext cx="108767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fable is an imaginary story with a spiritual lesson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parable is a possibly true story with a spiritual lesson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 allegory is an historical event with a deeper spiritual lesson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Tonight’s lesson is a Biblical event, but before looking at the application God makes of this story, we will look at the event</a:t>
            </a:r>
          </a:p>
        </p:txBody>
      </p:sp>
    </p:spTree>
    <p:extLst>
      <p:ext uri="{BB962C8B-B14F-4D97-AF65-F5344CB8AC3E}">
        <p14:creationId xmlns:p14="http://schemas.microsoft.com/office/powerpoint/2010/main" val="70562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Allegory of Ishmael and Isaac</a:t>
            </a:r>
            <a:b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</a:rPr>
              <a:t>The Historical Event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Historical background of the story in Genesis 21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Genesis means beginning and is basis for the entire Bible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 know Adam, Enoch, Noah, Babel—first 1700 years of man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Genesis we are introduced to Abraham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God choses Abram and makes a threefold promise to him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That promise includes Isaac, Abraham’s son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promise is so important it is found throughout Genesis</a:t>
            </a:r>
          </a:p>
        </p:txBody>
      </p:sp>
    </p:spTree>
    <p:extLst>
      <p:ext uri="{BB962C8B-B14F-4D97-AF65-F5344CB8AC3E}">
        <p14:creationId xmlns:p14="http://schemas.microsoft.com/office/powerpoint/2010/main" val="345967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Allegory of Ishmael and Isaac</a:t>
            </a:r>
            <a:b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Historical Event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God promised Abraham a son though whom all mankind would be blessed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When Abraham was 86 he had NO Children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Sarai, Abraham’s wife, arranges for Abraham to have a son by giving her handmaid, Hagar, to have the son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son’s name was Ishmael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Fourteen years later “aged” Sarah had a son named Isaac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text describes the day Sarah and Abraham sent Hagar and Ishmael away so he would not be heir of Abraham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9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Allegory of Ishmael and Isaac</a:t>
            </a:r>
            <a:b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Application of the Event—Gal. 4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Open your Bibles to Galatians 4:21-31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women/sons represent two covenants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allegory Hagar and Ishmael represent one 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allegory Sarah and Isaac represent a different one</a:t>
            </a:r>
          </a:p>
        </p:txBody>
      </p:sp>
    </p:spTree>
    <p:extLst>
      <p:ext uri="{BB962C8B-B14F-4D97-AF65-F5344CB8AC3E}">
        <p14:creationId xmlns:p14="http://schemas.microsoft.com/office/powerpoint/2010/main" val="185307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Allegory of Ishmael and Isaac</a:t>
            </a:r>
            <a:b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Application of the Event—Gal. 4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48492" y="1769165"/>
            <a:ext cx="5332581" cy="3293209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Hagar and Ishmael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Hagar was a bondwoman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3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Hagar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signifies Mt. Sinai—v. 24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Hagar signifies Jerusalem v. 25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Hagar and Ismael are the Old       Testament from Mt. Sinai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E24AD3-D7AA-AEE9-6604-A4E68B4AB801}"/>
              </a:ext>
            </a:extLst>
          </p:cNvPr>
          <p:cNvSpPr txBox="1"/>
          <p:nvPr/>
        </p:nvSpPr>
        <p:spPr>
          <a:xfrm>
            <a:off x="6410930" y="1751746"/>
            <a:ext cx="5332578" cy="3293209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Sarah and Isaac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Sarah was a freewoman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Sarah signifies the NEW        Jerusalem—the one from above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Sarah and Isaac are the New Testament, the NEW Jerusalem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CEE836-85F6-4C83-D2D2-4BFBF6B1114D}"/>
              </a:ext>
            </a:extLst>
          </p:cNvPr>
          <p:cNvSpPr txBox="1"/>
          <p:nvPr/>
        </p:nvSpPr>
        <p:spPr>
          <a:xfrm>
            <a:off x="717511" y="5265665"/>
            <a:ext cx="10673300" cy="1215717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chemeClr val="bg1"/>
              </a:buClr>
            </a:pPr>
            <a:r>
              <a:rPr lang="en-US" sz="30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TO BE DONE WITH THE OLD TESTAMENT</a:t>
            </a:r>
          </a:p>
          <a:p>
            <a:pPr algn="ctr">
              <a:spcAft>
                <a:spcPts val="6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Cast out the Old Covenant for is no longer God’s will!</a:t>
            </a:r>
          </a:p>
        </p:txBody>
      </p:sp>
    </p:spTree>
    <p:extLst>
      <p:ext uri="{BB962C8B-B14F-4D97-AF65-F5344CB8AC3E}">
        <p14:creationId xmlns:p14="http://schemas.microsoft.com/office/powerpoint/2010/main" val="3827808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New Covenant of Salvation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12367</TotalTime>
  <Words>678</Words>
  <Application>Microsoft Office PowerPoint</Application>
  <PresentationFormat>Widescreen</PresentationFormat>
  <Paragraphs>58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Allegory of Ishmael &amp; Isaac</vt:lpstr>
      <vt:lpstr> The Text—Genesis 21:8-10</vt:lpstr>
      <vt:lpstr>Introduction</vt:lpstr>
      <vt:lpstr>Figures of Speech: Fables, Parables and Allegories</vt:lpstr>
      <vt:lpstr>The Allegory of Ishmael and Isaac The Historical Event</vt:lpstr>
      <vt:lpstr>The Allegory of Ishmael and Isaac The Historical Event</vt:lpstr>
      <vt:lpstr>The Allegory of Ishmael and Isaac The Application of the Event—Gal. 4</vt:lpstr>
      <vt:lpstr>The Allegory of Ishmael and Isaac The Application of the Event—Gal. 4</vt:lpstr>
      <vt:lpstr>New Covenant of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180</cp:revision>
  <cp:lastPrinted>2023-06-18T21:29:09Z</cp:lastPrinted>
  <dcterms:modified xsi:type="dcterms:W3CDTF">2024-04-22T14:28:13Z</dcterms:modified>
</cp:coreProperties>
</file>