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7"/>
  </p:handoutMasterIdLst>
  <p:sldIdLst>
    <p:sldId id="458" r:id="rId2"/>
    <p:sldId id="467" r:id="rId3"/>
    <p:sldId id="479" r:id="rId4"/>
    <p:sldId id="488" r:id="rId5"/>
    <p:sldId id="494" r:id="rId6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33CC"/>
    <a:srgbClr val="EEEEE9"/>
    <a:srgbClr val="8A3F0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500A28-9484-4BC8-8A79-935BD26CDCC2}" v="5" dt="2024-04-21T10:09:57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936" y="78"/>
      </p:cViewPr>
      <p:guideLst>
        <p:guide orient="horz" pos="211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9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7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4006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49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5586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33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13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0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55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6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39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77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8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4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51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0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5AFD-B358-47BD-A4A6-A0418D3A7BD8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60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I  Don’t  Want  You  To  Go  To  Hell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0E21B6-E658-5CCB-9388-DFFBCEFB6A41}"/>
              </a:ext>
            </a:extLst>
          </p:cNvPr>
          <p:cNvSpPr txBox="1"/>
          <p:nvPr/>
        </p:nvSpPr>
        <p:spPr>
          <a:xfrm rot="1583256">
            <a:off x="1371603" y="1712240"/>
            <a:ext cx="1816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Eternal</a:t>
            </a:r>
          </a:p>
        </p:txBody>
      </p:sp>
      <p:pic>
        <p:nvPicPr>
          <p:cNvPr id="2" name="Picture 2" descr="Heaven Wallpaper (57+ images)">
            <a:extLst>
              <a:ext uri="{FF2B5EF4-FFF2-40B4-BE49-F238E27FC236}">
                <a16:creationId xmlns:a16="http://schemas.microsoft.com/office/drawing/2014/main" id="{B6E6AF99-A798-5311-6277-330E67BB2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94" y="248833"/>
            <a:ext cx="11897406" cy="669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3B5F0B-4C74-8C0F-35FB-BD1B6F7C4272}"/>
              </a:ext>
            </a:extLst>
          </p:cNvPr>
          <p:cNvSpPr txBox="1"/>
          <p:nvPr/>
        </p:nvSpPr>
        <p:spPr>
          <a:xfrm>
            <a:off x="196187" y="249220"/>
            <a:ext cx="11897405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I 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n-US" sz="5400" b="1" dirty="0"/>
              <a:t> You to Go to </a:t>
            </a:r>
            <a:r>
              <a:rPr lang="en-US" sz="6000" b="1" dirty="0"/>
              <a:t>Heaven</a:t>
            </a:r>
            <a:endParaRPr lang="en-US" sz="5400" b="1" kern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67E234-80E6-2AFB-1ECE-6BB8F21282C1}"/>
              </a:ext>
            </a:extLst>
          </p:cNvPr>
          <p:cNvSpPr txBox="1"/>
          <p:nvPr/>
        </p:nvSpPr>
        <p:spPr>
          <a:xfrm>
            <a:off x="8428552" y="6282043"/>
            <a:ext cx="2885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John 14:1-4</a:t>
            </a:r>
          </a:p>
        </p:txBody>
      </p:sp>
    </p:spTree>
    <p:extLst>
      <p:ext uri="{BB962C8B-B14F-4D97-AF65-F5344CB8AC3E}">
        <p14:creationId xmlns:p14="http://schemas.microsoft.com/office/powerpoint/2010/main" val="2738268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I  Don’t  Want  You  To  Go  To  Hell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0E21B6-E658-5CCB-9388-DFFBCEFB6A41}"/>
              </a:ext>
            </a:extLst>
          </p:cNvPr>
          <p:cNvSpPr txBox="1"/>
          <p:nvPr/>
        </p:nvSpPr>
        <p:spPr>
          <a:xfrm rot="1583256">
            <a:off x="1371603" y="1712240"/>
            <a:ext cx="1816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Eternal</a:t>
            </a:r>
          </a:p>
        </p:txBody>
      </p:sp>
      <p:pic>
        <p:nvPicPr>
          <p:cNvPr id="2" name="Picture 2" descr="Heaven Wallpaper (57+ images)">
            <a:extLst>
              <a:ext uri="{FF2B5EF4-FFF2-40B4-BE49-F238E27FC236}">
                <a16:creationId xmlns:a16="http://schemas.microsoft.com/office/drawing/2014/main" id="{B6E6AF99-A798-5311-6277-330E67BB2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94" y="248833"/>
            <a:ext cx="11897406" cy="669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3B5F0B-4C74-8C0F-35FB-BD1B6F7C4272}"/>
              </a:ext>
            </a:extLst>
          </p:cNvPr>
          <p:cNvSpPr txBox="1"/>
          <p:nvPr/>
        </p:nvSpPr>
        <p:spPr>
          <a:xfrm>
            <a:off x="196187" y="249220"/>
            <a:ext cx="11897405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Looking at the Text—John 14:1-4</a:t>
            </a:r>
            <a:endParaRPr lang="en-US" sz="5400" b="1" kern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67E234-80E6-2AFB-1ECE-6BB8F21282C1}"/>
              </a:ext>
            </a:extLst>
          </p:cNvPr>
          <p:cNvSpPr txBox="1"/>
          <p:nvPr/>
        </p:nvSpPr>
        <p:spPr>
          <a:xfrm>
            <a:off x="8752109" y="6282043"/>
            <a:ext cx="2885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John 14:1-4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6928F0-B021-8E3D-F049-C3C88658370A}"/>
              </a:ext>
            </a:extLst>
          </p:cNvPr>
          <p:cNvSpPr txBox="1"/>
          <p:nvPr/>
        </p:nvSpPr>
        <p:spPr>
          <a:xfrm>
            <a:off x="878818" y="1516325"/>
            <a:ext cx="104241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3200" b="1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  "Let not your heart be troubled; you believe in God, believe also in Me. </a:t>
            </a:r>
          </a:p>
          <a:p>
            <a:pPr marR="0" algn="just" rtl="0"/>
            <a:r>
              <a:rPr lang="en-US" sz="3200" b="1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  In My Father's house are many mansions; if it were not so, I would have told you. I go to prepare a place for you. </a:t>
            </a:r>
          </a:p>
          <a:p>
            <a:pPr marR="0" algn="just" rtl="0"/>
            <a:r>
              <a:rPr lang="en-US" sz="3200" b="1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  And if I go and prepare a place for you, I will come again and receive you to Myself; that where I am, there you may be also. </a:t>
            </a:r>
          </a:p>
          <a:p>
            <a:pPr marR="0" algn="just" rtl="0"/>
            <a:r>
              <a:rPr lang="en-US" sz="3200" b="1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4  And where I go you know, and the way you know." 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655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I  Don’t  Want  You  To  Go  To  Hell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0E21B6-E658-5CCB-9388-DFFBCEFB6A41}"/>
              </a:ext>
            </a:extLst>
          </p:cNvPr>
          <p:cNvSpPr txBox="1"/>
          <p:nvPr/>
        </p:nvSpPr>
        <p:spPr>
          <a:xfrm rot="1583256">
            <a:off x="1371603" y="1712240"/>
            <a:ext cx="1816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Eternal</a:t>
            </a:r>
          </a:p>
        </p:txBody>
      </p:sp>
      <p:pic>
        <p:nvPicPr>
          <p:cNvPr id="2" name="Picture 2" descr="Heaven Wallpaper (57+ images)">
            <a:extLst>
              <a:ext uri="{FF2B5EF4-FFF2-40B4-BE49-F238E27FC236}">
                <a16:creationId xmlns:a16="http://schemas.microsoft.com/office/drawing/2014/main" id="{B6E6AF99-A798-5311-6277-330E67BB2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94" y="248833"/>
            <a:ext cx="11897406" cy="669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3B5F0B-4C74-8C0F-35FB-BD1B6F7C4272}"/>
              </a:ext>
            </a:extLst>
          </p:cNvPr>
          <p:cNvSpPr txBox="1"/>
          <p:nvPr/>
        </p:nvSpPr>
        <p:spPr>
          <a:xfrm>
            <a:off x="196187" y="249220"/>
            <a:ext cx="11897405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Saints Are Longing for Heaven</a:t>
            </a:r>
            <a:endParaRPr lang="en-US" sz="5400" b="1" kern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0A138C-0BA0-BAA5-7D9A-DF6D5467D906}"/>
              </a:ext>
            </a:extLst>
          </p:cNvPr>
          <p:cNvSpPr txBox="1"/>
          <p:nvPr/>
        </p:nvSpPr>
        <p:spPr>
          <a:xfrm>
            <a:off x="388620" y="1315380"/>
            <a:ext cx="1155806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 people have always had a hope (an expectation) of going home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Hope is based on His promise, “I WILL come again”— John 14:3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“I hope I will barely make it” –the words of far to many Christians!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Expect an “ABUNDANT entrance in the eternal kingdom” – 2 Pet. 2:11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 said of Joseph, “I shall go to him” – Gen. 37:35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three patriarchs waited for a city built by God – Heb. 11:13-16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Paul said he desired it and it will be “far better” – Phil. 1:23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Paul groaned in this body, “earnestly desiring a new one”— 2 Cor. 5:2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Peter said “…looking for and earnestly desiring His coming”  2 Pet. 3:12</a:t>
            </a:r>
          </a:p>
          <a:p>
            <a:pPr algn="ctr">
              <a:spcAft>
                <a:spcPts val="600"/>
              </a:spcAft>
            </a:pPr>
            <a:r>
              <a:rPr lang="en-US" sz="36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is the place I long for everyone of you to go!</a:t>
            </a:r>
          </a:p>
        </p:txBody>
      </p:sp>
    </p:spTree>
    <p:extLst>
      <p:ext uri="{BB962C8B-B14F-4D97-AF65-F5344CB8AC3E}">
        <p14:creationId xmlns:p14="http://schemas.microsoft.com/office/powerpoint/2010/main" val="1278224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I  Don’t  Want  You  To  Go  To  Hell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0E21B6-E658-5CCB-9388-DFFBCEFB6A41}"/>
              </a:ext>
            </a:extLst>
          </p:cNvPr>
          <p:cNvSpPr txBox="1"/>
          <p:nvPr/>
        </p:nvSpPr>
        <p:spPr>
          <a:xfrm rot="1583256">
            <a:off x="1371603" y="1712240"/>
            <a:ext cx="1816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Eternal</a:t>
            </a:r>
          </a:p>
        </p:txBody>
      </p:sp>
      <p:pic>
        <p:nvPicPr>
          <p:cNvPr id="2" name="Picture 2" descr="Heaven Wallpaper (57+ images)">
            <a:extLst>
              <a:ext uri="{FF2B5EF4-FFF2-40B4-BE49-F238E27FC236}">
                <a16:creationId xmlns:a16="http://schemas.microsoft.com/office/drawing/2014/main" id="{B6E6AF99-A798-5311-6277-330E67BB2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44" y="250902"/>
            <a:ext cx="11897406" cy="669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A544D38-A57D-0DBD-4B34-0CD981289667}"/>
              </a:ext>
            </a:extLst>
          </p:cNvPr>
          <p:cNvSpPr txBox="1"/>
          <p:nvPr/>
        </p:nvSpPr>
        <p:spPr>
          <a:xfrm rot="1349851">
            <a:off x="4218197" y="2901482"/>
            <a:ext cx="4146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</a:rPr>
              <a:t>Rest From All Labors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5AE7C7-1202-D929-C0F2-D4AE8D27DCF7}"/>
              </a:ext>
            </a:extLst>
          </p:cNvPr>
          <p:cNvSpPr txBox="1"/>
          <p:nvPr/>
        </p:nvSpPr>
        <p:spPr>
          <a:xfrm rot="1262112">
            <a:off x="6523242" y="5141054"/>
            <a:ext cx="55405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</a:rPr>
              <a:t>Reunion With Loved Ones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0CF698-A156-E338-CA1B-73DCD6FDDD86}"/>
              </a:ext>
            </a:extLst>
          </p:cNvPr>
          <p:cNvSpPr txBox="1"/>
          <p:nvPr/>
        </p:nvSpPr>
        <p:spPr>
          <a:xfrm rot="1308123">
            <a:off x="781625" y="4387659"/>
            <a:ext cx="5560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</a:rPr>
              <a:t>Finish Line —”It is finished”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251D1F-5443-4727-4C0A-2BEA03095CA5}"/>
              </a:ext>
            </a:extLst>
          </p:cNvPr>
          <p:cNvSpPr txBox="1"/>
          <p:nvPr/>
        </p:nvSpPr>
        <p:spPr>
          <a:xfrm rot="1250187">
            <a:off x="6984184" y="5839856"/>
            <a:ext cx="1913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</a:rPr>
              <a:t>Victory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3254CE-17A5-1BE6-D31B-901BD1CF76E2}"/>
              </a:ext>
            </a:extLst>
          </p:cNvPr>
          <p:cNvSpPr txBox="1"/>
          <p:nvPr/>
        </p:nvSpPr>
        <p:spPr>
          <a:xfrm rot="1395588">
            <a:off x="846872" y="2795084"/>
            <a:ext cx="2964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</a:rPr>
              <a:t>No Darkness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6745E2-7FE4-1693-FBCB-6C3F3CCF935C}"/>
              </a:ext>
            </a:extLst>
          </p:cNvPr>
          <p:cNvSpPr txBox="1"/>
          <p:nvPr/>
        </p:nvSpPr>
        <p:spPr>
          <a:xfrm rot="1353092">
            <a:off x="888973" y="1540965"/>
            <a:ext cx="22049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</a:rPr>
              <a:t>Eternal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09639F-3E1F-2107-C247-D03A4F14C647}"/>
              </a:ext>
            </a:extLst>
          </p:cNvPr>
          <p:cNvSpPr txBox="1"/>
          <p:nvPr/>
        </p:nvSpPr>
        <p:spPr>
          <a:xfrm rot="1334296">
            <a:off x="6711980" y="1967755"/>
            <a:ext cx="3843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</a:rPr>
              <a:t>No Pain, No Aging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533539-65F4-62A6-0A93-D48F89E31DAC}"/>
              </a:ext>
            </a:extLst>
          </p:cNvPr>
          <p:cNvSpPr txBox="1"/>
          <p:nvPr/>
        </p:nvSpPr>
        <p:spPr>
          <a:xfrm rot="1369542">
            <a:off x="7458580" y="3560605"/>
            <a:ext cx="49101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</a:rPr>
              <a:t>Reward “Well done”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58F4396-35B5-1D4E-FD56-DF281A95312D}"/>
              </a:ext>
            </a:extLst>
          </p:cNvPr>
          <p:cNvSpPr txBox="1"/>
          <p:nvPr/>
        </p:nvSpPr>
        <p:spPr>
          <a:xfrm rot="1247245">
            <a:off x="710968" y="5401282"/>
            <a:ext cx="3843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</a:rPr>
              <a:t>I Shall See Him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8ED6C2-F901-A29B-5EBC-8873CFBA38EF}"/>
              </a:ext>
            </a:extLst>
          </p:cNvPr>
          <p:cNvSpPr txBox="1"/>
          <p:nvPr/>
        </p:nvSpPr>
        <p:spPr>
          <a:xfrm>
            <a:off x="223344" y="215277"/>
            <a:ext cx="11938543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Glorious Blessing of Heaven</a:t>
            </a:r>
            <a:endParaRPr lang="en-US" sz="5400" b="1" kern="1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75552E1-B74F-D1AA-1E52-245C4C485688}"/>
              </a:ext>
            </a:extLst>
          </p:cNvPr>
          <p:cNvSpPr txBox="1"/>
          <p:nvPr/>
        </p:nvSpPr>
        <p:spPr>
          <a:xfrm>
            <a:off x="196187" y="249220"/>
            <a:ext cx="11897405" cy="8771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100" b="1" dirty="0"/>
              <a:t>Heaven Is More Than Golden Streets</a:t>
            </a:r>
            <a:endParaRPr lang="en-US" sz="5100" b="1" kern="1200" dirty="0"/>
          </a:p>
        </p:txBody>
      </p:sp>
    </p:spTree>
    <p:extLst>
      <p:ext uri="{BB962C8B-B14F-4D97-AF65-F5344CB8AC3E}">
        <p14:creationId xmlns:p14="http://schemas.microsoft.com/office/powerpoint/2010/main" val="518807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I  Don’t  Want  You  To  Go  To  Hell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0E21B6-E658-5CCB-9388-DFFBCEFB6A41}"/>
              </a:ext>
            </a:extLst>
          </p:cNvPr>
          <p:cNvSpPr txBox="1"/>
          <p:nvPr/>
        </p:nvSpPr>
        <p:spPr>
          <a:xfrm rot="1583256">
            <a:off x="1371603" y="1712240"/>
            <a:ext cx="1816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Eternal</a:t>
            </a:r>
          </a:p>
        </p:txBody>
      </p:sp>
      <p:pic>
        <p:nvPicPr>
          <p:cNvPr id="2" name="Picture 2" descr="Heaven Wallpaper (57+ images)">
            <a:extLst>
              <a:ext uri="{FF2B5EF4-FFF2-40B4-BE49-F238E27FC236}">
                <a16:creationId xmlns:a16="http://schemas.microsoft.com/office/drawing/2014/main" id="{B6E6AF99-A798-5311-6277-330E67BB2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94" y="248833"/>
            <a:ext cx="11897406" cy="669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15CD217-DDEB-6EF6-8887-D30CE3056FB7}"/>
              </a:ext>
            </a:extLst>
          </p:cNvPr>
          <p:cNvSpPr txBox="1"/>
          <p:nvPr/>
        </p:nvSpPr>
        <p:spPr>
          <a:xfrm>
            <a:off x="879974" y="1511316"/>
            <a:ext cx="99757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dirty="0">
              <a:solidFill>
                <a:srgbClr val="0000CC"/>
              </a:solidFill>
            </a:endParaRPr>
          </a:p>
          <a:p>
            <a:pPr algn="ctr"/>
            <a:endParaRPr lang="en-US" sz="3200" b="1" dirty="0">
              <a:solidFill>
                <a:srgbClr val="0000CC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FC32A1-7A44-D15B-3248-33A6441734E1}"/>
              </a:ext>
            </a:extLst>
          </p:cNvPr>
          <p:cNvSpPr txBox="1"/>
          <p:nvPr/>
        </p:nvSpPr>
        <p:spPr>
          <a:xfrm>
            <a:off x="779132" y="1159616"/>
            <a:ext cx="10711021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0033CC"/>
                </a:solidFill>
              </a:rPr>
              <a:t>  </a:t>
            </a:r>
            <a:r>
              <a:rPr lang="en-US" sz="4000" b="1" dirty="0">
                <a:solidFill>
                  <a:srgbClr val="0033CC"/>
                </a:solidFill>
              </a:rPr>
              <a:t>Believe in Him							  Mark 16:15</a:t>
            </a:r>
          </a:p>
          <a:p>
            <a:pPr marL="225425" indent="-2254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33CC"/>
                </a:solidFill>
              </a:rPr>
              <a:t>  Repent, turn to Him   			  Luke 13:3</a:t>
            </a:r>
          </a:p>
          <a:p>
            <a:pPr marL="225425" indent="-2254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33CC"/>
                </a:solidFill>
              </a:rPr>
              <a:t>  Confess Him as God’s Son    Rom. 10:9</a:t>
            </a:r>
          </a:p>
          <a:p>
            <a:pPr marL="225425" indent="-2254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33CC"/>
                </a:solidFill>
              </a:rPr>
              <a:t>  Be baptized in His name		  Acts 2:38</a:t>
            </a:r>
          </a:p>
          <a:p>
            <a:pPr>
              <a:spcAft>
                <a:spcPts val="1200"/>
              </a:spcAft>
            </a:pPr>
            <a:r>
              <a:rPr lang="en-US" sz="3200" b="1" i="1" dirty="0">
                <a:solidFill>
                  <a:srgbClr val="0033CC"/>
                </a:solidFill>
              </a:rPr>
              <a:t>            You have been saved, the past is gone</a:t>
            </a:r>
          </a:p>
          <a:p>
            <a:pPr>
              <a:spcAft>
                <a:spcPts val="1200"/>
              </a:spcAft>
            </a:pPr>
            <a:r>
              <a:rPr lang="en-US" sz="3200" b="1" i="1" dirty="0">
                <a:solidFill>
                  <a:srgbClr val="0033CC"/>
                </a:solidFill>
              </a:rPr>
              <a:t>   You have His promise—an expectation of heaven</a:t>
            </a:r>
          </a:p>
          <a:p>
            <a:pPr>
              <a:spcAft>
                <a:spcPts val="1200"/>
              </a:spcAft>
            </a:pPr>
            <a:r>
              <a:rPr lang="en-US" sz="3200" b="1" i="1" dirty="0">
                <a:solidFill>
                  <a:srgbClr val="0033CC"/>
                </a:solidFill>
              </a:rPr>
              <a:t>                        The journey has begun</a:t>
            </a:r>
          </a:p>
          <a:p>
            <a:pPr marL="225425" indent="-2254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33CC"/>
                </a:solidFill>
              </a:rPr>
              <a:t>  Serve Him till death 					Rev. 2:10</a:t>
            </a:r>
            <a:endParaRPr lang="en-US" sz="4800" b="1" dirty="0">
              <a:solidFill>
                <a:srgbClr val="0033CC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B4B0E1-7D3C-38C9-12E4-2DD928D47326}"/>
              </a:ext>
            </a:extLst>
          </p:cNvPr>
          <p:cNvSpPr txBox="1"/>
          <p:nvPr/>
        </p:nvSpPr>
        <p:spPr>
          <a:xfrm>
            <a:off x="196187" y="249220"/>
            <a:ext cx="11897405" cy="8771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100" b="1"/>
              <a:t>Jesus is </a:t>
            </a:r>
            <a:r>
              <a:rPr lang="en-US" sz="5100" b="1" dirty="0"/>
              <a:t>the Only Way to Heaven</a:t>
            </a:r>
            <a:endParaRPr lang="en-US" sz="5100" b="1" kern="1200" dirty="0"/>
          </a:p>
        </p:txBody>
      </p:sp>
    </p:spTree>
    <p:extLst>
      <p:ext uri="{BB962C8B-B14F-4D97-AF65-F5344CB8AC3E}">
        <p14:creationId xmlns:p14="http://schemas.microsoft.com/office/powerpoint/2010/main" val="30742250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2643</TotalTime>
  <Words>456</Words>
  <Application>Microsoft Office PowerPoint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ADLaM Display</vt:lpstr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54</cp:revision>
  <cp:lastPrinted>2016-07-03T11:05:25Z</cp:lastPrinted>
  <dcterms:created xsi:type="dcterms:W3CDTF">2016-07-01T19:55:39Z</dcterms:created>
  <dcterms:modified xsi:type="dcterms:W3CDTF">2024-04-22T14:30:19Z</dcterms:modified>
</cp:coreProperties>
</file>