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0" r:id="rId3"/>
    <p:sldId id="258" r:id="rId4"/>
    <p:sldId id="259" r:id="rId5"/>
    <p:sldId id="260" r:id="rId6"/>
    <p:sldId id="261" r:id="rId7"/>
    <p:sldId id="263" r:id="rId8"/>
    <p:sldId id="262" r:id="rId9"/>
    <p:sldId id="266" r:id="rId10"/>
    <p:sldId id="269" r:id="rId11"/>
    <p:sldId id="265" r:id="rId1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4660"/>
  </p:normalViewPr>
  <p:slideViewPr>
    <p:cSldViewPr snapToGrid="0">
      <p:cViewPr varScale="1">
        <p:scale>
          <a:sx n="87" d="100"/>
          <a:sy n="87" d="100"/>
        </p:scale>
        <p:origin x="360"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3A0041-1505-4903-BC0B-9E5E233E6FA7}"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87D67-870D-4609-9027-3DD87C172AEF}" type="slidenum">
              <a:rPr lang="en-US" smtClean="0"/>
              <a:t>‹#›</a:t>
            </a:fld>
            <a:endParaRPr lang="en-US"/>
          </a:p>
        </p:txBody>
      </p:sp>
      <p:pic>
        <p:nvPicPr>
          <p:cNvPr id="8" name="Picture 7" descr="A book with a figure on it&#10;&#10;Description automatically generated">
            <a:extLst>
              <a:ext uri="{FF2B5EF4-FFF2-40B4-BE49-F238E27FC236}">
                <a16:creationId xmlns:a16="http://schemas.microsoft.com/office/drawing/2014/main" id="{A5C35AFA-F8C1-22C5-3232-D321E01A8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594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3A0041-1505-4903-BC0B-9E5E233E6FA7}"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87D67-870D-4609-9027-3DD87C172AEF}" type="slidenum">
              <a:rPr lang="en-US" smtClean="0"/>
              <a:t>‹#›</a:t>
            </a:fld>
            <a:endParaRPr lang="en-US"/>
          </a:p>
        </p:txBody>
      </p:sp>
    </p:spTree>
    <p:extLst>
      <p:ext uri="{BB962C8B-B14F-4D97-AF65-F5344CB8AC3E}">
        <p14:creationId xmlns:p14="http://schemas.microsoft.com/office/powerpoint/2010/main" val="124798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A0041-1505-4903-BC0B-9E5E233E6FA7}"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87D67-870D-4609-9027-3DD87C172AEF}" type="slidenum">
              <a:rPr lang="en-US" smtClean="0"/>
              <a:t>‹#›</a:t>
            </a:fld>
            <a:endParaRPr lang="en-US"/>
          </a:p>
        </p:txBody>
      </p:sp>
    </p:spTree>
    <p:extLst>
      <p:ext uri="{BB962C8B-B14F-4D97-AF65-F5344CB8AC3E}">
        <p14:creationId xmlns:p14="http://schemas.microsoft.com/office/powerpoint/2010/main" val="411920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A0041-1505-4903-BC0B-9E5E233E6FA7}"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87D67-870D-4609-9027-3DD87C172AEF}" type="slidenum">
              <a:rPr lang="en-US" smtClean="0"/>
              <a:t>‹#›</a:t>
            </a:fld>
            <a:endParaRPr lang="en-US"/>
          </a:p>
        </p:txBody>
      </p:sp>
    </p:spTree>
    <p:extLst>
      <p:ext uri="{BB962C8B-B14F-4D97-AF65-F5344CB8AC3E}">
        <p14:creationId xmlns:p14="http://schemas.microsoft.com/office/powerpoint/2010/main" val="361052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23DD4656-743E-4442-8601-F07548636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21178" y="2261061"/>
            <a:ext cx="11449396" cy="4447310"/>
          </a:xfrm>
        </p:spPr>
        <p:txBody>
          <a:bodyPr/>
          <a:lstStyle>
            <a:lvl1pPr>
              <a:defRPr b="1"/>
            </a:lvl1pPr>
            <a:lvl2pPr marL="685800" indent="-280988">
              <a:buFont typeface="Calibri" panose="020F0502020204030204" pitchFamily="34" charset="0"/>
              <a:buChar cha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7319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EAFEEEF-AAC9-477E-8843-5739F7143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21178" y="2200941"/>
            <a:ext cx="11449396" cy="4507431"/>
          </a:xfrm>
        </p:spPr>
        <p:txBody>
          <a:bodyPr/>
          <a:lstStyle>
            <a:lvl1pPr>
              <a:defRPr b="1"/>
            </a:lvl1pPr>
            <a:lvl2pPr marL="685800" indent="-280988">
              <a:buFont typeface="Calibri" panose="020F0502020204030204" pitchFamily="34" charset="0"/>
              <a:buChar cha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3906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E449BDD0-381F-4492-A9DE-D4818DB71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21178" y="2264739"/>
            <a:ext cx="11449396" cy="4507431"/>
          </a:xfrm>
        </p:spPr>
        <p:txBody>
          <a:bodyPr/>
          <a:lstStyle>
            <a:lvl1pPr>
              <a:defRPr b="1"/>
            </a:lvl1pPr>
            <a:lvl2pPr marL="685800" indent="-280988">
              <a:buFont typeface="Calibri" panose="020F0502020204030204" pitchFamily="34" charset="0"/>
              <a:buChar cha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093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9" name="Picture 8" descr="Graphical user interface&#10;&#10;Description automatically generated">
            <a:extLst>
              <a:ext uri="{FF2B5EF4-FFF2-40B4-BE49-F238E27FC236}">
                <a16:creationId xmlns:a16="http://schemas.microsoft.com/office/drawing/2014/main" id="{CC925F29-09FD-4DDA-9159-9F8A2F5A91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781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C03F0B89-8F96-4C0E-8647-A1D96A23C7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62270" y="2061604"/>
            <a:ext cx="9991777" cy="568471"/>
          </a:xfrm>
        </p:spPr>
        <p:txBody>
          <a:bodyPr>
            <a:noAutofit/>
          </a:bodyPr>
          <a:lstStyle>
            <a:lvl1pPr>
              <a:defRPr sz="3600" b="1">
                <a:solidFill>
                  <a:srgbClr val="002A60"/>
                </a:solidFill>
                <a:latin typeface="+mn-lt"/>
              </a:defRPr>
            </a:lvl1pPr>
          </a:lstStyle>
          <a:p>
            <a:r>
              <a:rPr lang="en-US" dirty="0"/>
              <a:t>Click to edit Master title style</a:t>
            </a:r>
          </a:p>
        </p:txBody>
      </p:sp>
      <p:sp>
        <p:nvSpPr>
          <p:cNvPr id="3" name="Content Placeholder 2"/>
          <p:cNvSpPr>
            <a:spLocks noGrp="1"/>
          </p:cNvSpPr>
          <p:nvPr>
            <p:ph idx="1"/>
          </p:nvPr>
        </p:nvSpPr>
        <p:spPr>
          <a:xfrm>
            <a:off x="3021496" y="2496312"/>
            <a:ext cx="9081835" cy="4148051"/>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20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A0041-1505-4903-BC0B-9E5E233E6FA7}"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87D67-870D-4609-9027-3DD87C172AEF}" type="slidenum">
              <a:rPr lang="en-US" smtClean="0"/>
              <a:t>‹#›</a:t>
            </a:fld>
            <a:endParaRPr lang="en-US"/>
          </a:p>
        </p:txBody>
      </p:sp>
    </p:spTree>
    <p:extLst>
      <p:ext uri="{BB962C8B-B14F-4D97-AF65-F5344CB8AC3E}">
        <p14:creationId xmlns:p14="http://schemas.microsoft.com/office/powerpoint/2010/main" val="6267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3A0041-1505-4903-BC0B-9E5E233E6FA7}"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87D67-870D-4609-9027-3DD87C172AEF}" type="slidenum">
              <a:rPr lang="en-US" smtClean="0"/>
              <a:t>‹#›</a:t>
            </a:fld>
            <a:endParaRPr lang="en-US"/>
          </a:p>
        </p:txBody>
      </p:sp>
    </p:spTree>
    <p:extLst>
      <p:ext uri="{BB962C8B-B14F-4D97-AF65-F5344CB8AC3E}">
        <p14:creationId xmlns:p14="http://schemas.microsoft.com/office/powerpoint/2010/main" val="69627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3A0041-1505-4903-BC0B-9E5E233E6FA7}"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87D67-870D-4609-9027-3DD87C172AEF}" type="slidenum">
              <a:rPr lang="en-US" smtClean="0"/>
              <a:t>‹#›</a:t>
            </a:fld>
            <a:endParaRPr lang="en-US"/>
          </a:p>
        </p:txBody>
      </p:sp>
    </p:spTree>
    <p:extLst>
      <p:ext uri="{BB962C8B-B14F-4D97-AF65-F5344CB8AC3E}">
        <p14:creationId xmlns:p14="http://schemas.microsoft.com/office/powerpoint/2010/main" val="49538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3A0041-1505-4903-BC0B-9E5E233E6FA7}"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87D67-870D-4609-9027-3DD87C172AEF}" type="slidenum">
              <a:rPr lang="en-US" smtClean="0"/>
              <a:t>‹#›</a:t>
            </a:fld>
            <a:endParaRPr lang="en-US"/>
          </a:p>
        </p:txBody>
      </p:sp>
    </p:spTree>
    <p:extLst>
      <p:ext uri="{BB962C8B-B14F-4D97-AF65-F5344CB8AC3E}">
        <p14:creationId xmlns:p14="http://schemas.microsoft.com/office/powerpoint/2010/main" val="145429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A0041-1505-4903-BC0B-9E5E233E6FA7}"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87D67-870D-4609-9027-3DD87C172AEF}" type="slidenum">
              <a:rPr lang="en-US" smtClean="0"/>
              <a:t>‹#›</a:t>
            </a:fld>
            <a:endParaRPr lang="en-US"/>
          </a:p>
        </p:txBody>
      </p:sp>
    </p:spTree>
    <p:extLst>
      <p:ext uri="{BB962C8B-B14F-4D97-AF65-F5344CB8AC3E}">
        <p14:creationId xmlns:p14="http://schemas.microsoft.com/office/powerpoint/2010/main" val="122253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3A0041-1505-4903-BC0B-9E5E233E6FA7}"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87D67-870D-4609-9027-3DD87C172AEF}" type="slidenum">
              <a:rPr lang="en-US" smtClean="0"/>
              <a:t>‹#›</a:t>
            </a:fld>
            <a:endParaRPr lang="en-US"/>
          </a:p>
        </p:txBody>
      </p:sp>
    </p:spTree>
    <p:extLst>
      <p:ext uri="{BB962C8B-B14F-4D97-AF65-F5344CB8AC3E}">
        <p14:creationId xmlns:p14="http://schemas.microsoft.com/office/powerpoint/2010/main" val="114421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A0041-1505-4903-BC0B-9E5E233E6FA7}" type="datetimeFigureOut">
              <a:rPr lang="en-US" smtClean="0"/>
              <a:t>4/14/2024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87D67-870D-4609-9027-3DD87C172AEF}" type="slidenum">
              <a:rPr lang="en-US" smtClean="0"/>
              <a:t>‹#›</a:t>
            </a:fld>
            <a:endParaRPr lang="en-US"/>
          </a:p>
        </p:txBody>
      </p:sp>
    </p:spTree>
    <p:extLst>
      <p:ext uri="{BB962C8B-B14F-4D97-AF65-F5344CB8AC3E}">
        <p14:creationId xmlns:p14="http://schemas.microsoft.com/office/powerpoint/2010/main" val="32415800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2"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449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67512" y="2404872"/>
            <a:ext cx="9696749" cy="4373217"/>
          </a:xfrm>
        </p:spPr>
        <p:txBody>
          <a:bodyPr>
            <a:normAutofit/>
          </a:bodyPr>
          <a:lstStyle/>
          <a:p>
            <a:pPr marL="0" indent="0">
              <a:buNone/>
            </a:pPr>
            <a:r>
              <a:rPr lang="en-US" sz="3600" dirty="0"/>
              <a:t>“For we must all appear before the judgment seat of Christ, that each one may receive the things done in the body, according to what he has done, whether good or bad. Knowing, therefore, the terror of the Lord, we persuade men” </a:t>
            </a:r>
            <a:br>
              <a:rPr lang="en-US" sz="3600" dirty="0"/>
            </a:br>
            <a:r>
              <a:rPr lang="en-US" sz="3600" dirty="0"/>
              <a:t>(2 Cor. 5:10-11).</a:t>
            </a:r>
          </a:p>
        </p:txBody>
      </p:sp>
    </p:spTree>
    <p:extLst>
      <p:ext uri="{BB962C8B-B14F-4D97-AF65-F5344CB8AC3E}">
        <p14:creationId xmlns:p14="http://schemas.microsoft.com/office/powerpoint/2010/main" val="35401649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44826" y="2405270"/>
            <a:ext cx="11025748" cy="4366900"/>
          </a:xfrm>
        </p:spPr>
        <p:txBody>
          <a:bodyPr>
            <a:normAutofit/>
          </a:bodyPr>
          <a:lstStyle/>
          <a:p>
            <a:r>
              <a:rPr lang="en-US" sz="3200" dirty="0"/>
              <a:t>By believing Jesus is God’s Son – John 8:24</a:t>
            </a:r>
          </a:p>
          <a:p>
            <a:r>
              <a:rPr lang="en-US" sz="3200" dirty="0"/>
              <a:t>By repenting of your sin and turning to God – Acts 3:19</a:t>
            </a:r>
          </a:p>
          <a:p>
            <a:r>
              <a:rPr lang="en-US" sz="3200" dirty="0"/>
              <a:t>By confessing your faith in Jesus – Romans 10:9</a:t>
            </a:r>
          </a:p>
          <a:p>
            <a:r>
              <a:rPr lang="en-US" sz="3200" dirty="0"/>
              <a:t>By being immersed into Christ – Acts 22:16</a:t>
            </a:r>
          </a:p>
          <a:p>
            <a:pPr lvl="1"/>
            <a:r>
              <a:rPr lang="en-US" sz="2800" dirty="0"/>
              <a:t>God will wash away all of your sins – </a:t>
            </a:r>
            <a:r>
              <a:rPr lang="en-US" sz="2800"/>
              <a:t>Acts 2:38</a:t>
            </a:r>
            <a:endParaRPr lang="en-US" sz="2800" dirty="0"/>
          </a:p>
          <a:p>
            <a:pPr lvl="1"/>
            <a:r>
              <a:rPr lang="en-US" sz="2800" dirty="0"/>
              <a:t>God will add you to His church – Acts 2:47</a:t>
            </a:r>
          </a:p>
          <a:p>
            <a:pPr lvl="1"/>
            <a:r>
              <a:rPr lang="en-US" sz="2800" dirty="0"/>
              <a:t>God will enroll you in heaven – Hebrews 12:23</a:t>
            </a:r>
          </a:p>
          <a:p>
            <a:r>
              <a:rPr lang="en-US" sz="3200" dirty="0"/>
              <a:t>By living faithfully in His service – Matthew 25:23</a:t>
            </a:r>
          </a:p>
        </p:txBody>
      </p:sp>
    </p:spTree>
    <p:extLst>
      <p:ext uri="{BB962C8B-B14F-4D97-AF65-F5344CB8AC3E}">
        <p14:creationId xmlns:p14="http://schemas.microsoft.com/office/powerpoint/2010/main" val="44427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1000"/>
                                        <p:tgtEl>
                                          <p:spTgt spid="4">
                                            <p:txEl>
                                              <p:pRg st="3" end="3"/>
                                            </p:txEl>
                                          </p:spTgt>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up)">
                                      <p:cBhvr>
                                        <p:cTn id="26" dur="1000"/>
                                        <p:tgtEl>
                                          <p:spTgt spid="4">
                                            <p:txEl>
                                              <p:pRg st="4" end="4"/>
                                            </p:txEl>
                                          </p:spTgt>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up)">
                                      <p:cBhvr>
                                        <p:cTn id="30" dur="1000"/>
                                        <p:tgtEl>
                                          <p:spTgt spid="4">
                                            <p:txEl>
                                              <p:pRg st="5" end="5"/>
                                            </p:txEl>
                                          </p:spTgt>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ipe(up)">
                                      <p:cBhvr>
                                        <p:cTn id="34" dur="10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wipe(up)">
                                      <p:cBhvr>
                                        <p:cTn id="39"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63D98FEF-8A4B-32CC-A0E3-DB66F36F7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p:txBody>
          <a:bodyPr/>
          <a:lstStyle/>
          <a:p>
            <a:r>
              <a:rPr lang="en-US" dirty="0"/>
              <a:t>Genesis 14:1-17</a:t>
            </a:r>
          </a:p>
        </p:txBody>
      </p:sp>
      <p:sp>
        <p:nvSpPr>
          <p:cNvPr id="5" name="Content Placeholder 4"/>
          <p:cNvSpPr>
            <a:spLocks noGrp="1"/>
          </p:cNvSpPr>
          <p:nvPr>
            <p:ph idx="1"/>
          </p:nvPr>
        </p:nvSpPr>
        <p:spPr/>
        <p:txBody>
          <a:bodyPr>
            <a:normAutofit/>
          </a:bodyPr>
          <a:lstStyle/>
          <a:p>
            <a:pPr marL="0" indent="0">
              <a:lnSpc>
                <a:spcPct val="195000"/>
              </a:lnSpc>
              <a:spcBef>
                <a:spcPts val="0"/>
              </a:spcBef>
              <a:buNone/>
            </a:pPr>
            <a:r>
              <a:rPr lang="en-US" dirty="0"/>
              <a:t>Lot was taken captive (14:10-12)</a:t>
            </a:r>
          </a:p>
          <a:p>
            <a:pPr marL="0" indent="0">
              <a:lnSpc>
                <a:spcPct val="195000"/>
              </a:lnSpc>
              <a:spcBef>
                <a:spcPts val="0"/>
              </a:spcBef>
              <a:buNone/>
            </a:pPr>
            <a:r>
              <a:rPr lang="en-US" dirty="0"/>
              <a:t>“Then one escaped” (14:13)</a:t>
            </a:r>
          </a:p>
          <a:p>
            <a:pPr marL="0" indent="0">
              <a:lnSpc>
                <a:spcPct val="195000"/>
              </a:lnSpc>
              <a:spcBef>
                <a:spcPts val="0"/>
              </a:spcBef>
              <a:buNone/>
            </a:pPr>
            <a:r>
              <a:rPr lang="en-US" dirty="0"/>
              <a:t>WHO was responsible to do something?</a:t>
            </a:r>
          </a:p>
          <a:p>
            <a:pPr marL="0" indent="0">
              <a:lnSpc>
                <a:spcPct val="195000"/>
              </a:lnSpc>
              <a:spcBef>
                <a:spcPts val="0"/>
              </a:spcBef>
              <a:buNone/>
            </a:pPr>
            <a:r>
              <a:rPr lang="en-US" dirty="0"/>
              <a:t>The one who had escaped “TOLD” (14:13)</a:t>
            </a:r>
          </a:p>
          <a:p>
            <a:pPr marL="0" indent="0">
              <a:lnSpc>
                <a:spcPct val="195000"/>
              </a:lnSpc>
              <a:spcBef>
                <a:spcPts val="0"/>
              </a:spcBef>
              <a:buNone/>
            </a:pPr>
            <a:r>
              <a:rPr lang="en-US" dirty="0"/>
              <a:t>Lot was saved/rescued (14:16)</a:t>
            </a:r>
          </a:p>
        </p:txBody>
      </p:sp>
      <p:pic>
        <p:nvPicPr>
          <p:cNvPr id="10" name="Picture 9" descr="A hand holding a bridge with a group of people walking&#10;&#10;Description automatically generated">
            <a:extLst>
              <a:ext uri="{FF2B5EF4-FFF2-40B4-BE49-F238E27FC236}">
                <a16:creationId xmlns:a16="http://schemas.microsoft.com/office/drawing/2014/main" id="{DA846E6A-F420-CB99-78FA-AABF988572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53" r="4145" b="6671"/>
          <a:stretch/>
        </p:blipFill>
        <p:spPr>
          <a:xfrm>
            <a:off x="8915400" y="4933951"/>
            <a:ext cx="3276600" cy="1924050"/>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12662BC2-A1C5-7A35-0E1F-226D9BFF9D00}"/>
              </a:ext>
            </a:extLst>
          </p:cNvPr>
          <p:cNvPicPr>
            <a:picLocks noChangeAspect="1"/>
          </p:cNvPicPr>
          <p:nvPr/>
        </p:nvPicPr>
        <p:blipFill rotWithShape="1">
          <a:blip r:embed="rId4">
            <a:extLst>
              <a:ext uri="{28A0092B-C50C-407E-A947-70E740481C1C}">
                <a14:useLocalDpi xmlns:a14="http://schemas.microsoft.com/office/drawing/2010/main" val="0"/>
              </a:ext>
            </a:extLst>
          </a:blip>
          <a:srcRect l="4922" t="38350" r="75945" b="1166"/>
          <a:stretch/>
        </p:blipFill>
        <p:spPr>
          <a:xfrm>
            <a:off x="600075" y="2630074"/>
            <a:ext cx="2332752" cy="4148051"/>
          </a:xfrm>
          <a:prstGeom prst="rect">
            <a:avLst/>
          </a:prstGeom>
        </p:spPr>
      </p:pic>
    </p:spTree>
    <p:extLst>
      <p:ext uri="{BB962C8B-B14F-4D97-AF65-F5344CB8AC3E}">
        <p14:creationId xmlns:p14="http://schemas.microsoft.com/office/powerpoint/2010/main" val="5712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left)">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wipe(left)">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Kings 5:1-19</a:t>
            </a:r>
          </a:p>
        </p:txBody>
      </p:sp>
      <p:sp>
        <p:nvSpPr>
          <p:cNvPr id="5" name="Content Placeholder 4"/>
          <p:cNvSpPr>
            <a:spLocks noGrp="1"/>
          </p:cNvSpPr>
          <p:nvPr>
            <p:ph idx="1"/>
          </p:nvPr>
        </p:nvSpPr>
        <p:spPr/>
        <p:txBody>
          <a:bodyPr>
            <a:normAutofit/>
          </a:bodyPr>
          <a:lstStyle/>
          <a:p>
            <a:pPr marL="0" indent="0">
              <a:lnSpc>
                <a:spcPct val="195000"/>
              </a:lnSpc>
              <a:spcBef>
                <a:spcPts val="0"/>
              </a:spcBef>
              <a:buNone/>
            </a:pPr>
            <a:r>
              <a:rPr lang="en-US" dirty="0" err="1"/>
              <a:t>Naaman</a:t>
            </a:r>
            <a:r>
              <a:rPr lang="en-US" dirty="0"/>
              <a:t> was infected with leprosy (5:1)</a:t>
            </a:r>
          </a:p>
          <a:p>
            <a:pPr marL="0" indent="0">
              <a:lnSpc>
                <a:spcPct val="195000"/>
              </a:lnSpc>
              <a:spcBef>
                <a:spcPts val="0"/>
              </a:spcBef>
              <a:buNone/>
            </a:pPr>
            <a:r>
              <a:rPr lang="en-US" dirty="0"/>
              <a:t>“a young girl” knew the cure (5:2-3)</a:t>
            </a:r>
          </a:p>
          <a:p>
            <a:pPr marL="0" indent="0">
              <a:lnSpc>
                <a:spcPct val="195000"/>
              </a:lnSpc>
              <a:spcBef>
                <a:spcPts val="0"/>
              </a:spcBef>
              <a:buNone/>
            </a:pPr>
            <a:r>
              <a:rPr lang="en-US" dirty="0"/>
              <a:t>WHO was responsible to do something?</a:t>
            </a:r>
          </a:p>
          <a:p>
            <a:pPr marL="0" indent="0">
              <a:lnSpc>
                <a:spcPct val="195000"/>
              </a:lnSpc>
              <a:spcBef>
                <a:spcPts val="0"/>
              </a:spcBef>
              <a:buNone/>
            </a:pPr>
            <a:r>
              <a:rPr lang="en-US" dirty="0"/>
              <a:t>The one who knew the cure TOLD (5:3-4)</a:t>
            </a:r>
          </a:p>
          <a:p>
            <a:pPr marL="0" indent="0">
              <a:lnSpc>
                <a:spcPct val="195000"/>
              </a:lnSpc>
              <a:spcBef>
                <a:spcPts val="0"/>
              </a:spcBef>
              <a:buNone/>
            </a:pPr>
            <a:r>
              <a:rPr lang="en-US" dirty="0" err="1"/>
              <a:t>Naaman</a:t>
            </a:r>
            <a:r>
              <a:rPr lang="en-US" dirty="0"/>
              <a:t> was cleansed (5:10-14)</a:t>
            </a:r>
          </a:p>
        </p:txBody>
      </p:sp>
      <p:pic>
        <p:nvPicPr>
          <p:cNvPr id="3" name="Picture 2" descr="A hand holding a bridge with a group of people walking&#10;&#10;Description automatically generated">
            <a:extLst>
              <a:ext uri="{FF2B5EF4-FFF2-40B4-BE49-F238E27FC236}">
                <a16:creationId xmlns:a16="http://schemas.microsoft.com/office/drawing/2014/main" id="{674245B1-B140-1331-FDDF-514C949DF6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53" r="4145" b="6671"/>
          <a:stretch/>
        </p:blipFill>
        <p:spPr>
          <a:xfrm>
            <a:off x="8915400" y="4933951"/>
            <a:ext cx="3276600" cy="1924050"/>
          </a:xfrm>
          <a:prstGeom prst="rect">
            <a:avLst/>
          </a:prstGeom>
        </p:spPr>
      </p:pic>
    </p:spTree>
    <p:extLst>
      <p:ext uri="{BB962C8B-B14F-4D97-AF65-F5344CB8AC3E}">
        <p14:creationId xmlns:p14="http://schemas.microsoft.com/office/powerpoint/2010/main" val="3586824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left)">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Jeremiah 38:1-13</a:t>
            </a:r>
          </a:p>
        </p:txBody>
      </p:sp>
      <p:sp>
        <p:nvSpPr>
          <p:cNvPr id="5" name="Content Placeholder 4"/>
          <p:cNvSpPr>
            <a:spLocks noGrp="1"/>
          </p:cNvSpPr>
          <p:nvPr>
            <p:ph idx="1"/>
          </p:nvPr>
        </p:nvSpPr>
        <p:spPr/>
        <p:txBody>
          <a:bodyPr>
            <a:normAutofit/>
          </a:bodyPr>
          <a:lstStyle/>
          <a:p>
            <a:pPr marL="0" indent="0">
              <a:lnSpc>
                <a:spcPct val="195000"/>
              </a:lnSpc>
              <a:spcBef>
                <a:spcPts val="0"/>
              </a:spcBef>
              <a:buNone/>
            </a:pPr>
            <a:r>
              <a:rPr lang="en-US" dirty="0"/>
              <a:t>Jeremiah was sinking in the mire (38:6)</a:t>
            </a:r>
          </a:p>
          <a:p>
            <a:pPr marL="0" indent="0">
              <a:lnSpc>
                <a:spcPct val="195000"/>
              </a:lnSpc>
              <a:spcBef>
                <a:spcPts val="0"/>
              </a:spcBef>
              <a:buNone/>
            </a:pPr>
            <a:r>
              <a:rPr lang="en-US" dirty="0"/>
              <a:t>One “heard” and was aware (38:7)</a:t>
            </a:r>
          </a:p>
          <a:p>
            <a:pPr marL="0" indent="0">
              <a:lnSpc>
                <a:spcPct val="195000"/>
              </a:lnSpc>
              <a:spcBef>
                <a:spcPts val="0"/>
              </a:spcBef>
              <a:buNone/>
            </a:pPr>
            <a:r>
              <a:rPr lang="en-US" dirty="0"/>
              <a:t>WHO was responsible to do something?</a:t>
            </a:r>
          </a:p>
          <a:p>
            <a:pPr marL="0" indent="0">
              <a:lnSpc>
                <a:spcPct val="195000"/>
              </a:lnSpc>
              <a:spcBef>
                <a:spcPts val="0"/>
              </a:spcBef>
              <a:buNone/>
            </a:pPr>
            <a:r>
              <a:rPr lang="en-US" dirty="0"/>
              <a:t>The one who was aware TOLD (38:8-9)</a:t>
            </a:r>
          </a:p>
          <a:p>
            <a:pPr marL="0" indent="0">
              <a:lnSpc>
                <a:spcPct val="195000"/>
              </a:lnSpc>
              <a:spcBef>
                <a:spcPts val="0"/>
              </a:spcBef>
              <a:buNone/>
            </a:pPr>
            <a:r>
              <a:rPr lang="en-US" dirty="0"/>
              <a:t>Jeremiah was delivered (38:12-13)</a:t>
            </a:r>
          </a:p>
        </p:txBody>
      </p:sp>
      <p:pic>
        <p:nvPicPr>
          <p:cNvPr id="7" name="Picture 6" descr="A hand holding a bridge with a group of people walking&#10;&#10;Description automatically generated">
            <a:extLst>
              <a:ext uri="{FF2B5EF4-FFF2-40B4-BE49-F238E27FC236}">
                <a16:creationId xmlns:a16="http://schemas.microsoft.com/office/drawing/2014/main" id="{9F6A5302-6ED4-63EC-C874-E7B932C018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53" r="4145" b="6671"/>
          <a:stretch/>
        </p:blipFill>
        <p:spPr>
          <a:xfrm>
            <a:off x="8915400" y="4933951"/>
            <a:ext cx="3276600" cy="1924050"/>
          </a:xfrm>
          <a:prstGeom prst="rect">
            <a:avLst/>
          </a:prstGeom>
        </p:spPr>
      </p:pic>
    </p:spTree>
    <p:extLst>
      <p:ext uri="{BB962C8B-B14F-4D97-AF65-F5344CB8AC3E}">
        <p14:creationId xmlns:p14="http://schemas.microsoft.com/office/powerpoint/2010/main" val="500742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left)">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Kings 7:1-20</a:t>
            </a:r>
          </a:p>
        </p:txBody>
      </p:sp>
      <p:sp>
        <p:nvSpPr>
          <p:cNvPr id="5" name="Content Placeholder 4"/>
          <p:cNvSpPr>
            <a:spLocks noGrp="1"/>
          </p:cNvSpPr>
          <p:nvPr>
            <p:ph idx="1"/>
          </p:nvPr>
        </p:nvSpPr>
        <p:spPr/>
        <p:txBody>
          <a:bodyPr>
            <a:normAutofit/>
          </a:bodyPr>
          <a:lstStyle/>
          <a:p>
            <a:pPr marL="0" indent="0">
              <a:lnSpc>
                <a:spcPct val="195000"/>
              </a:lnSpc>
              <a:spcBef>
                <a:spcPts val="0"/>
              </a:spcBef>
              <a:buNone/>
            </a:pPr>
            <a:r>
              <a:rPr lang="en-US" dirty="0"/>
              <a:t>Israel was besieged and suffering famine (6:24-30)</a:t>
            </a:r>
          </a:p>
          <a:p>
            <a:pPr marL="0" indent="0">
              <a:lnSpc>
                <a:spcPct val="195000"/>
              </a:lnSpc>
              <a:spcBef>
                <a:spcPts val="0"/>
              </a:spcBef>
              <a:buNone/>
            </a:pPr>
            <a:r>
              <a:rPr lang="en-US" dirty="0"/>
              <a:t>Four lepers found food (7:3-8)</a:t>
            </a:r>
          </a:p>
          <a:p>
            <a:pPr marL="0" indent="0">
              <a:lnSpc>
                <a:spcPct val="195000"/>
              </a:lnSpc>
              <a:spcBef>
                <a:spcPts val="0"/>
              </a:spcBef>
              <a:buNone/>
            </a:pPr>
            <a:r>
              <a:rPr lang="en-US" dirty="0"/>
              <a:t>WHO was responsible to do something?</a:t>
            </a:r>
          </a:p>
          <a:p>
            <a:pPr marL="0" indent="0">
              <a:lnSpc>
                <a:spcPct val="195000"/>
              </a:lnSpc>
              <a:spcBef>
                <a:spcPts val="0"/>
              </a:spcBef>
              <a:buNone/>
            </a:pPr>
            <a:r>
              <a:rPr lang="en-US" dirty="0"/>
              <a:t>The ones who found food “TOLD” (7:9-11)</a:t>
            </a:r>
          </a:p>
          <a:p>
            <a:pPr marL="0" indent="0">
              <a:lnSpc>
                <a:spcPct val="195000"/>
              </a:lnSpc>
              <a:spcBef>
                <a:spcPts val="0"/>
              </a:spcBef>
              <a:buNone/>
            </a:pPr>
            <a:r>
              <a:rPr lang="en-US" dirty="0"/>
              <a:t>Israel was freed and fed (7:16-19)</a:t>
            </a:r>
          </a:p>
        </p:txBody>
      </p:sp>
      <p:pic>
        <p:nvPicPr>
          <p:cNvPr id="7" name="Picture 6" descr="A hand holding a bridge with a group of people walking&#10;&#10;Description automatically generated">
            <a:extLst>
              <a:ext uri="{FF2B5EF4-FFF2-40B4-BE49-F238E27FC236}">
                <a16:creationId xmlns:a16="http://schemas.microsoft.com/office/drawing/2014/main" id="{42B60735-3AF6-1996-FE84-0C17CF23EB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53" r="4145" b="6671"/>
          <a:stretch/>
        </p:blipFill>
        <p:spPr>
          <a:xfrm>
            <a:off x="8915400" y="4933951"/>
            <a:ext cx="3276600" cy="1924050"/>
          </a:xfrm>
          <a:prstGeom prst="rect">
            <a:avLst/>
          </a:prstGeom>
        </p:spPr>
      </p:pic>
    </p:spTree>
    <p:extLst>
      <p:ext uri="{BB962C8B-B14F-4D97-AF65-F5344CB8AC3E}">
        <p14:creationId xmlns:p14="http://schemas.microsoft.com/office/powerpoint/2010/main" val="212851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left)">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John 1:35-42</a:t>
            </a:r>
          </a:p>
        </p:txBody>
      </p:sp>
      <p:sp>
        <p:nvSpPr>
          <p:cNvPr id="5" name="Content Placeholder 4"/>
          <p:cNvSpPr>
            <a:spLocks noGrp="1"/>
          </p:cNvSpPr>
          <p:nvPr>
            <p:ph idx="1"/>
          </p:nvPr>
        </p:nvSpPr>
        <p:spPr/>
        <p:txBody>
          <a:bodyPr>
            <a:normAutofit/>
          </a:bodyPr>
          <a:lstStyle/>
          <a:p>
            <a:pPr marL="0" indent="0">
              <a:lnSpc>
                <a:spcPct val="195000"/>
              </a:lnSpc>
              <a:spcBef>
                <a:spcPts val="0"/>
              </a:spcBef>
              <a:buNone/>
            </a:pPr>
            <a:r>
              <a:rPr lang="en-US" dirty="0"/>
              <a:t>Peter was without Jesus (1:35-40)</a:t>
            </a:r>
          </a:p>
          <a:p>
            <a:pPr marL="0" indent="0">
              <a:lnSpc>
                <a:spcPct val="195000"/>
              </a:lnSpc>
              <a:spcBef>
                <a:spcPts val="0"/>
              </a:spcBef>
              <a:buNone/>
            </a:pPr>
            <a:r>
              <a:rPr lang="en-US" dirty="0"/>
              <a:t>One brother found Jesus (1:39-40)</a:t>
            </a:r>
          </a:p>
          <a:p>
            <a:pPr marL="0" indent="0">
              <a:lnSpc>
                <a:spcPct val="195000"/>
              </a:lnSpc>
              <a:spcBef>
                <a:spcPts val="0"/>
              </a:spcBef>
              <a:buNone/>
            </a:pPr>
            <a:r>
              <a:rPr lang="en-US" dirty="0"/>
              <a:t>WHO was responsible to do something?</a:t>
            </a:r>
          </a:p>
          <a:p>
            <a:pPr marL="0" indent="0">
              <a:lnSpc>
                <a:spcPct val="195000"/>
              </a:lnSpc>
              <a:spcBef>
                <a:spcPts val="0"/>
              </a:spcBef>
              <a:buNone/>
            </a:pPr>
            <a:r>
              <a:rPr lang="en-US" dirty="0"/>
              <a:t>Andrew found Peter and TOLD him (1:41)</a:t>
            </a:r>
          </a:p>
          <a:p>
            <a:pPr marL="0" indent="0">
              <a:lnSpc>
                <a:spcPct val="195000"/>
              </a:lnSpc>
              <a:spcBef>
                <a:spcPts val="0"/>
              </a:spcBef>
              <a:buNone/>
            </a:pPr>
            <a:r>
              <a:rPr lang="en-US" dirty="0"/>
              <a:t>Peter was united with Jesus (1:42)</a:t>
            </a:r>
          </a:p>
        </p:txBody>
      </p:sp>
      <p:pic>
        <p:nvPicPr>
          <p:cNvPr id="3" name="Picture 2" descr="A hand holding a bridge with a group of people walking&#10;&#10;Description automatically generated">
            <a:extLst>
              <a:ext uri="{FF2B5EF4-FFF2-40B4-BE49-F238E27FC236}">
                <a16:creationId xmlns:a16="http://schemas.microsoft.com/office/drawing/2014/main" id="{93D829E9-FFB6-9F30-5873-3D7D73AF0A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53" r="4145" b="6671"/>
          <a:stretch/>
        </p:blipFill>
        <p:spPr>
          <a:xfrm>
            <a:off x="8915400" y="4933951"/>
            <a:ext cx="3276600" cy="1924050"/>
          </a:xfrm>
          <a:prstGeom prst="rect">
            <a:avLst/>
          </a:prstGeom>
        </p:spPr>
      </p:pic>
    </p:spTree>
    <p:extLst>
      <p:ext uri="{BB962C8B-B14F-4D97-AF65-F5344CB8AC3E}">
        <p14:creationId xmlns:p14="http://schemas.microsoft.com/office/powerpoint/2010/main" val="124769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left)">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566" y="2261061"/>
            <a:ext cx="11473008" cy="4447310"/>
          </a:xfrm>
        </p:spPr>
        <p:txBody>
          <a:bodyPr/>
          <a:lstStyle/>
          <a:p>
            <a:r>
              <a:rPr lang="en-US" dirty="0"/>
              <a:t>The world is </a:t>
            </a:r>
            <a:r>
              <a:rPr lang="en-US" u="sng" dirty="0"/>
              <a:t>in captivity</a:t>
            </a:r>
            <a:r>
              <a:rPr lang="en-US" dirty="0"/>
              <a:t> to sin (like Lot),</a:t>
            </a:r>
            <a:br>
              <a:rPr lang="en-US" dirty="0"/>
            </a:br>
            <a:r>
              <a:rPr lang="en-US" dirty="0"/>
              <a:t>and ALL of us have </a:t>
            </a:r>
            <a:r>
              <a:rPr lang="en-US" u="sng" dirty="0"/>
              <a:t>escaped</a:t>
            </a:r>
            <a:r>
              <a:rPr lang="en-US" dirty="0"/>
              <a:t>!  </a:t>
            </a:r>
            <a:r>
              <a:rPr lang="en-US" i="1" dirty="0">
                <a:solidFill>
                  <a:srgbClr val="002A60"/>
                </a:solidFill>
              </a:rPr>
              <a:t>Will we tell?</a:t>
            </a:r>
          </a:p>
          <a:p>
            <a:r>
              <a:rPr lang="en-US" dirty="0"/>
              <a:t>The world is infected with the </a:t>
            </a:r>
            <a:r>
              <a:rPr lang="en-US" u="sng" dirty="0"/>
              <a:t>leprosy</a:t>
            </a:r>
            <a:r>
              <a:rPr lang="en-US" dirty="0"/>
              <a:t> of sin (like Naaman),</a:t>
            </a:r>
            <a:br>
              <a:rPr lang="en-US" dirty="0"/>
            </a:br>
            <a:r>
              <a:rPr lang="en-US" dirty="0"/>
              <a:t>and ALL of us know </a:t>
            </a:r>
            <a:r>
              <a:rPr lang="en-US" u="sng" dirty="0"/>
              <a:t>the cure</a:t>
            </a:r>
            <a:r>
              <a:rPr lang="en-US" dirty="0"/>
              <a:t>! </a:t>
            </a:r>
            <a:r>
              <a:rPr lang="en-US" i="1" dirty="0">
                <a:solidFill>
                  <a:srgbClr val="002A60"/>
                </a:solidFill>
              </a:rPr>
              <a:t>Will we tell?</a:t>
            </a:r>
            <a:endParaRPr lang="en-US" dirty="0"/>
          </a:p>
          <a:p>
            <a:r>
              <a:rPr lang="en-US" dirty="0"/>
              <a:t>The world is sinking in the </a:t>
            </a:r>
            <a:r>
              <a:rPr lang="en-US" u="sng" dirty="0"/>
              <a:t>mire</a:t>
            </a:r>
            <a:r>
              <a:rPr lang="en-US" dirty="0"/>
              <a:t> of sin (like Jeremiah),</a:t>
            </a:r>
            <a:br>
              <a:rPr lang="en-US" dirty="0"/>
            </a:br>
            <a:r>
              <a:rPr lang="en-US" dirty="0"/>
              <a:t>and ALL of us are </a:t>
            </a:r>
            <a:r>
              <a:rPr lang="en-US" u="sng" dirty="0"/>
              <a:t>aware of it</a:t>
            </a:r>
            <a:r>
              <a:rPr lang="en-US" dirty="0"/>
              <a:t>! </a:t>
            </a:r>
            <a:r>
              <a:rPr lang="en-US" i="1" dirty="0">
                <a:solidFill>
                  <a:srgbClr val="002A60"/>
                </a:solidFill>
              </a:rPr>
              <a:t>Will we tell?</a:t>
            </a:r>
            <a:endParaRPr lang="en-US" dirty="0"/>
          </a:p>
          <a:p>
            <a:r>
              <a:rPr lang="en-US" dirty="0"/>
              <a:t>The world is </a:t>
            </a:r>
            <a:r>
              <a:rPr lang="en-US" u="sng" dirty="0"/>
              <a:t>starving</a:t>
            </a:r>
            <a:r>
              <a:rPr lang="en-US" dirty="0"/>
              <a:t> to death spiritually (like Israel),</a:t>
            </a:r>
            <a:br>
              <a:rPr lang="en-US" dirty="0"/>
            </a:br>
            <a:r>
              <a:rPr lang="en-US" dirty="0"/>
              <a:t>and ALL of us have </a:t>
            </a:r>
            <a:r>
              <a:rPr lang="en-US" u="sng" dirty="0"/>
              <a:t>the bread of life</a:t>
            </a:r>
            <a:r>
              <a:rPr lang="en-US" dirty="0"/>
              <a:t>! </a:t>
            </a:r>
            <a:r>
              <a:rPr lang="en-US" i="1" dirty="0">
                <a:solidFill>
                  <a:srgbClr val="002A60"/>
                </a:solidFill>
              </a:rPr>
              <a:t>Will we tell?</a:t>
            </a:r>
            <a:endParaRPr lang="en-US" dirty="0"/>
          </a:p>
          <a:p>
            <a:r>
              <a:rPr lang="en-US" dirty="0"/>
              <a:t>The world is </a:t>
            </a:r>
            <a:r>
              <a:rPr lang="en-US" u="sng" dirty="0"/>
              <a:t>without Jesus</a:t>
            </a:r>
            <a:r>
              <a:rPr lang="en-US" dirty="0"/>
              <a:t> (like Peter),</a:t>
            </a:r>
            <a:br>
              <a:rPr lang="en-US" dirty="0"/>
            </a:br>
            <a:r>
              <a:rPr lang="en-US" dirty="0"/>
              <a:t>and ALL of us have </a:t>
            </a:r>
            <a:r>
              <a:rPr lang="en-US" u="sng" dirty="0"/>
              <a:t>found Him</a:t>
            </a:r>
            <a:r>
              <a:rPr lang="en-US" dirty="0"/>
              <a:t>! </a:t>
            </a:r>
            <a:r>
              <a:rPr lang="en-US" i="1" dirty="0">
                <a:solidFill>
                  <a:srgbClr val="002A60"/>
                </a:solidFill>
              </a:rPr>
              <a:t>Will we tell?</a:t>
            </a:r>
            <a:endParaRPr lang="en-US" dirty="0"/>
          </a:p>
        </p:txBody>
      </p:sp>
    </p:spTree>
    <p:extLst>
      <p:ext uri="{BB962C8B-B14F-4D97-AF65-F5344CB8AC3E}">
        <p14:creationId xmlns:p14="http://schemas.microsoft.com/office/powerpoint/2010/main" val="352059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1178" y="2256183"/>
            <a:ext cx="11449396" cy="4452189"/>
          </a:xfrm>
        </p:spPr>
        <p:txBody>
          <a:bodyPr>
            <a:normAutofit/>
          </a:bodyPr>
          <a:lstStyle/>
          <a:p>
            <a:r>
              <a:rPr lang="en-US" dirty="0"/>
              <a:t>There is only ONE escape plan—and YOU are following it!</a:t>
            </a:r>
          </a:p>
          <a:p>
            <a:r>
              <a:rPr lang="en-US" dirty="0"/>
              <a:t>There is only ONE cure—and YOU know it!</a:t>
            </a:r>
          </a:p>
          <a:p>
            <a:r>
              <a:rPr lang="en-US" dirty="0"/>
              <a:t>There is only ONE way out of the mire—and YOU have it!</a:t>
            </a:r>
          </a:p>
          <a:p>
            <a:r>
              <a:rPr lang="en-US" dirty="0"/>
              <a:t>There is only ONE life-giving food—and YOU eat of it!</a:t>
            </a:r>
          </a:p>
          <a:p>
            <a:r>
              <a:rPr lang="en-US" dirty="0"/>
              <a:t>There is only ONE Savior—and YOU found Him!</a:t>
            </a:r>
          </a:p>
          <a:p>
            <a:r>
              <a:rPr lang="en-US" dirty="0"/>
              <a:t>We’re NOT going to make it to heaven on a “Group Plan”!</a:t>
            </a:r>
          </a:p>
          <a:p>
            <a:pPr lvl="1"/>
            <a:r>
              <a:rPr lang="en-US" sz="2600" dirty="0"/>
              <a:t>It is EVERY single Christian’s PERSONAL job (Matt. 25:23)!</a:t>
            </a:r>
          </a:p>
          <a:p>
            <a:r>
              <a:rPr lang="en-US" dirty="0"/>
              <a:t>We’ve been entrusted with the gospel (2 Cor. 4:7)!</a:t>
            </a:r>
          </a:p>
          <a:p>
            <a:pPr lvl="1"/>
            <a:r>
              <a:rPr lang="en-US" sz="2600" dirty="0"/>
              <a:t>We MUST tell it!  We MUST share it!</a:t>
            </a:r>
          </a:p>
        </p:txBody>
      </p:sp>
    </p:spTree>
    <p:extLst>
      <p:ext uri="{BB962C8B-B14F-4D97-AF65-F5344CB8AC3E}">
        <p14:creationId xmlns:p14="http://schemas.microsoft.com/office/powerpoint/2010/main" val="551314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7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75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75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75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up)">
                                      <p:cBhvr>
                                        <p:cTn id="42" dur="750"/>
                                        <p:tgtEl>
                                          <p:spTgt spid="4">
                                            <p:txEl>
                                              <p:pRg st="7" end="7"/>
                                            </p:txEl>
                                          </p:spTgt>
                                        </p:tgtEl>
                                      </p:cBhvr>
                                    </p:animEffect>
                                  </p:childTnLst>
                                </p:cTn>
                              </p:par>
                            </p:childTnLst>
                          </p:cTn>
                        </p:par>
                        <p:par>
                          <p:cTn id="43" fill="hold">
                            <p:stCondLst>
                              <p:cond delay="750"/>
                            </p:stCondLst>
                            <p:childTnLst>
                              <p:par>
                                <p:cTn id="44" presetID="22" presetClass="entr" presetSubtype="1" fill="hold" nodeType="after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wipe(up)">
                                      <p:cBhvr>
                                        <p:cTn id="46" dur="75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65922" y="2405270"/>
            <a:ext cx="10002079" cy="4452730"/>
          </a:xfrm>
        </p:spPr>
        <p:txBody>
          <a:bodyPr>
            <a:normAutofit/>
          </a:bodyPr>
          <a:lstStyle/>
          <a:p>
            <a:pPr marL="0" indent="0">
              <a:buNone/>
            </a:pPr>
            <a:r>
              <a:rPr lang="en-US" sz="3600" dirty="0"/>
              <a:t>“And He said to them, ‘Go into all the world and preach the gospel to every creature.  He who believes and is baptized will be saved; but he who does not believe will be condemned’” </a:t>
            </a:r>
            <a:br>
              <a:rPr lang="en-US" sz="3600" dirty="0"/>
            </a:br>
            <a:r>
              <a:rPr lang="en-US" sz="3600" dirty="0"/>
              <a:t>(Mark 16:15-16).</a:t>
            </a:r>
          </a:p>
        </p:txBody>
      </p:sp>
    </p:spTree>
    <p:extLst>
      <p:ext uri="{BB962C8B-B14F-4D97-AF65-F5344CB8AC3E}">
        <p14:creationId xmlns:p14="http://schemas.microsoft.com/office/powerpoint/2010/main" val="32997816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2531</TotalTime>
  <Words>632</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Genesis 14:1-17</vt:lpstr>
      <vt:lpstr>2 Kings 5:1-19</vt:lpstr>
      <vt:lpstr>Jeremiah 38:1-13</vt:lpstr>
      <vt:lpstr>2 Kings 7:1-20</vt:lpstr>
      <vt:lpstr>John 1:35-42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 Sproule</cp:lastModifiedBy>
  <cp:revision>25</cp:revision>
  <cp:lastPrinted>2017-05-09T17:28:13Z</cp:lastPrinted>
  <dcterms:created xsi:type="dcterms:W3CDTF">2015-03-22T23:49:36Z</dcterms:created>
  <dcterms:modified xsi:type="dcterms:W3CDTF">2024-04-14T12:35:33Z</dcterms:modified>
</cp:coreProperties>
</file>