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2"/>
  </p:handoutMasterIdLst>
  <p:sldIdLst>
    <p:sldId id="394" r:id="rId2"/>
    <p:sldId id="445" r:id="rId3"/>
    <p:sldId id="465" r:id="rId4"/>
    <p:sldId id="458" r:id="rId5"/>
    <p:sldId id="256" r:id="rId6"/>
    <p:sldId id="466" r:id="rId7"/>
    <p:sldId id="447" r:id="rId8"/>
    <p:sldId id="448" r:id="rId9"/>
    <p:sldId id="449" r:id="rId10"/>
    <p:sldId id="450" r:id="rId11"/>
    <p:sldId id="472" r:id="rId12"/>
    <p:sldId id="470" r:id="rId13"/>
    <p:sldId id="451" r:id="rId14"/>
    <p:sldId id="473" r:id="rId15"/>
    <p:sldId id="474" r:id="rId16"/>
    <p:sldId id="475" r:id="rId17"/>
    <p:sldId id="476" r:id="rId18"/>
    <p:sldId id="477" r:id="rId19"/>
    <p:sldId id="459" r:id="rId20"/>
    <p:sldId id="462" r:id="rId21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936" y="78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9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7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4006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4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5586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3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3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0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5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3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5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0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02" y="174858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6813" y="320470"/>
            <a:ext cx="11795760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Don’t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US" sz="5400" b="1" dirty="0">
                <a:solidFill>
                  <a:schemeClr val="bg1"/>
                </a:solidFill>
              </a:rPr>
              <a:t> You To Go To </a:t>
            </a:r>
            <a:r>
              <a:rPr lang="en-US" sz="6000" b="1" dirty="0">
                <a:solidFill>
                  <a:schemeClr val="bg1"/>
                </a:solidFill>
              </a:rPr>
              <a:t>Hell</a:t>
            </a:r>
            <a:endParaRPr lang="en-US" sz="5400" b="1" kern="12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D5A81F-84F3-5AA2-C6A5-B82A5A3EC677}"/>
              </a:ext>
            </a:extLst>
          </p:cNvPr>
          <p:cNvSpPr txBox="1"/>
          <p:nvPr/>
        </p:nvSpPr>
        <p:spPr>
          <a:xfrm>
            <a:off x="8455231" y="5961411"/>
            <a:ext cx="2885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Matt. 25:41-46</a:t>
            </a:r>
          </a:p>
        </p:txBody>
      </p:sp>
    </p:spTree>
    <p:extLst>
      <p:ext uri="{BB962C8B-B14F-4D97-AF65-F5344CB8AC3E}">
        <p14:creationId xmlns:p14="http://schemas.microsoft.com/office/powerpoint/2010/main" val="1725087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D1F477-F856-F9CD-60DD-572CF8BB30A5}"/>
              </a:ext>
            </a:extLst>
          </p:cNvPr>
          <p:cNvSpPr txBox="1"/>
          <p:nvPr/>
        </p:nvSpPr>
        <p:spPr>
          <a:xfrm rot="1583256">
            <a:off x="9066016" y="3823734"/>
            <a:ext cx="194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Relief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76F6EB-414F-7401-1017-A5470EB2CB8B}"/>
              </a:ext>
            </a:extLst>
          </p:cNvPr>
          <p:cNvSpPr txBox="1"/>
          <p:nvPr/>
        </p:nvSpPr>
        <p:spPr>
          <a:xfrm rot="1583256">
            <a:off x="1296716" y="3620807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Hope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221095-3754-F26B-FBDB-4AF9C137D033}"/>
              </a:ext>
            </a:extLst>
          </p:cNvPr>
          <p:cNvSpPr txBox="1"/>
          <p:nvPr/>
        </p:nvSpPr>
        <p:spPr>
          <a:xfrm rot="1583256">
            <a:off x="4426950" y="5283927"/>
            <a:ext cx="341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Torment and Pain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3997072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D1F477-F856-F9CD-60DD-572CF8BB30A5}"/>
              </a:ext>
            </a:extLst>
          </p:cNvPr>
          <p:cNvSpPr txBox="1"/>
          <p:nvPr/>
        </p:nvSpPr>
        <p:spPr>
          <a:xfrm rot="1583256">
            <a:off x="9066016" y="3823734"/>
            <a:ext cx="194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Relief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76F6EB-414F-7401-1017-A5470EB2CB8B}"/>
              </a:ext>
            </a:extLst>
          </p:cNvPr>
          <p:cNvSpPr txBox="1"/>
          <p:nvPr/>
        </p:nvSpPr>
        <p:spPr>
          <a:xfrm rot="1583256">
            <a:off x="1296716" y="3620807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Hope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221095-3754-F26B-FBDB-4AF9C137D033}"/>
              </a:ext>
            </a:extLst>
          </p:cNvPr>
          <p:cNvSpPr txBox="1"/>
          <p:nvPr/>
        </p:nvSpPr>
        <p:spPr>
          <a:xfrm rot="1583256">
            <a:off x="4426950" y="5283927"/>
            <a:ext cx="341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Torment and Pain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ACC4A-9039-DDEA-13BA-8398706268E1}"/>
              </a:ext>
            </a:extLst>
          </p:cNvPr>
          <p:cNvSpPr txBox="1"/>
          <p:nvPr/>
        </p:nvSpPr>
        <p:spPr>
          <a:xfrm rot="1583256">
            <a:off x="1070179" y="5322745"/>
            <a:ext cx="2274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Separation</a:t>
            </a:r>
          </a:p>
        </p:txBody>
      </p:sp>
    </p:spTree>
    <p:extLst>
      <p:ext uri="{BB962C8B-B14F-4D97-AF65-F5344CB8AC3E}">
        <p14:creationId xmlns:p14="http://schemas.microsoft.com/office/powerpoint/2010/main" val="217443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D1F477-F856-F9CD-60DD-572CF8BB30A5}"/>
              </a:ext>
            </a:extLst>
          </p:cNvPr>
          <p:cNvSpPr txBox="1"/>
          <p:nvPr/>
        </p:nvSpPr>
        <p:spPr>
          <a:xfrm rot="1583256">
            <a:off x="9066016" y="3823734"/>
            <a:ext cx="194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Relief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76F6EB-414F-7401-1017-A5470EB2CB8B}"/>
              </a:ext>
            </a:extLst>
          </p:cNvPr>
          <p:cNvSpPr txBox="1"/>
          <p:nvPr/>
        </p:nvSpPr>
        <p:spPr>
          <a:xfrm rot="1583256">
            <a:off x="1296716" y="3620807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Hope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221095-3754-F26B-FBDB-4AF9C137D033}"/>
              </a:ext>
            </a:extLst>
          </p:cNvPr>
          <p:cNvSpPr txBox="1"/>
          <p:nvPr/>
        </p:nvSpPr>
        <p:spPr>
          <a:xfrm rot="1583256">
            <a:off x="4426950" y="5283927"/>
            <a:ext cx="341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Torment and Pain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ACC4A-9039-DDEA-13BA-8398706268E1}"/>
              </a:ext>
            </a:extLst>
          </p:cNvPr>
          <p:cNvSpPr txBox="1"/>
          <p:nvPr/>
        </p:nvSpPr>
        <p:spPr>
          <a:xfrm rot="1583256">
            <a:off x="1070179" y="5322745"/>
            <a:ext cx="2274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Separation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E82AF3-19CB-B2C1-E49B-0BA907E6EDEA}"/>
              </a:ext>
            </a:extLst>
          </p:cNvPr>
          <p:cNvSpPr txBox="1"/>
          <p:nvPr/>
        </p:nvSpPr>
        <p:spPr>
          <a:xfrm rot="1583256">
            <a:off x="8427148" y="5490379"/>
            <a:ext cx="2233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Memories</a:t>
            </a:r>
          </a:p>
        </p:txBody>
      </p:sp>
    </p:spTree>
    <p:extLst>
      <p:ext uri="{BB962C8B-B14F-4D97-AF65-F5344CB8AC3E}">
        <p14:creationId xmlns:p14="http://schemas.microsoft.com/office/powerpoint/2010/main" val="3339315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</p:spTree>
    <p:extLst>
      <p:ext uri="{BB962C8B-B14F-4D97-AF65-F5344CB8AC3E}">
        <p14:creationId xmlns:p14="http://schemas.microsoft.com/office/powerpoint/2010/main" val="187942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876A0-0406-B2B5-6E9D-11F25EEDE815}"/>
              </a:ext>
            </a:extLst>
          </p:cNvPr>
          <p:cNvSpPr txBox="1"/>
          <p:nvPr/>
        </p:nvSpPr>
        <p:spPr>
          <a:xfrm>
            <a:off x="310536" y="2068310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</a:rPr>
              <a:t>Believe in Jesus							Mark 16:15</a:t>
            </a:r>
          </a:p>
        </p:txBody>
      </p:sp>
    </p:spTree>
    <p:extLst>
      <p:ext uri="{BB962C8B-B14F-4D97-AF65-F5344CB8AC3E}">
        <p14:creationId xmlns:p14="http://schemas.microsoft.com/office/powerpoint/2010/main" val="1363780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876A0-0406-B2B5-6E9D-11F25EEDE815}"/>
              </a:ext>
            </a:extLst>
          </p:cNvPr>
          <p:cNvSpPr txBox="1"/>
          <p:nvPr/>
        </p:nvSpPr>
        <p:spPr>
          <a:xfrm>
            <a:off x="310536" y="2068310"/>
            <a:ext cx="11592608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</a:rPr>
              <a:t>Believe in Jesus							Mark 16:15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Repent, turn from sin   			Luke 13:5</a:t>
            </a:r>
          </a:p>
        </p:txBody>
      </p:sp>
    </p:spTree>
    <p:extLst>
      <p:ext uri="{BB962C8B-B14F-4D97-AF65-F5344CB8AC3E}">
        <p14:creationId xmlns:p14="http://schemas.microsoft.com/office/powerpoint/2010/main" val="74637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876A0-0406-B2B5-6E9D-11F25EEDE815}"/>
              </a:ext>
            </a:extLst>
          </p:cNvPr>
          <p:cNvSpPr txBox="1"/>
          <p:nvPr/>
        </p:nvSpPr>
        <p:spPr>
          <a:xfrm>
            <a:off x="310536" y="2068310"/>
            <a:ext cx="1159260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</a:rPr>
              <a:t>Believe in Jesus							Mark 16:15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Repent, turn from sin   			Luke 13:5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Confess Jesus as His Son  		Rom. 10:9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91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876A0-0406-B2B5-6E9D-11F25EEDE815}"/>
              </a:ext>
            </a:extLst>
          </p:cNvPr>
          <p:cNvSpPr txBox="1"/>
          <p:nvPr/>
        </p:nvSpPr>
        <p:spPr>
          <a:xfrm>
            <a:off x="310536" y="2068310"/>
            <a:ext cx="1159260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</a:rPr>
              <a:t>Believe in Jesus							Mark 16:15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Repent, turn from sin   			Luke 13:5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Confess Jesus as His Son  		Rom. 10:9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Get baptized									Acts 22:26</a:t>
            </a:r>
          </a:p>
        </p:txBody>
      </p:sp>
    </p:spTree>
    <p:extLst>
      <p:ext uri="{BB962C8B-B14F-4D97-AF65-F5344CB8AC3E}">
        <p14:creationId xmlns:p14="http://schemas.microsoft.com/office/powerpoint/2010/main" val="3443951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You Will  Go  To  Hell If You Do Not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876A0-0406-B2B5-6E9D-11F25EEDE815}"/>
              </a:ext>
            </a:extLst>
          </p:cNvPr>
          <p:cNvSpPr txBox="1"/>
          <p:nvPr/>
        </p:nvSpPr>
        <p:spPr>
          <a:xfrm>
            <a:off x="310536" y="2068310"/>
            <a:ext cx="1159260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</a:rPr>
              <a:t>Believe in Jesus							Mark 16:15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Repent, turn from sin   			Luke 13:5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Confess Jesus as His Son  		Rom. 10:9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Get baptized									Acts 22:26</a:t>
            </a:r>
          </a:p>
          <a:p>
            <a:pPr marL="225425" indent="-2254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bg1"/>
                </a:solidFill>
              </a:rPr>
              <a:t> Serve Him till death 					Rev. 2:10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5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3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02" y="174858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6813" y="320470"/>
            <a:ext cx="11795760" cy="655564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41  "Then He will also say to those on the left hand, 'Depart from Me, you cursed, into the everlasting fire prepared for the devil and his angels: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42  for I was hungry and you gave Me no food; I was thirsty and you gave Me no drink;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43  I was a stranger and you did not take Me in, naked and you did not clothe Me, sick and in prison and you did not visit Me.'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44  "Then they also will answer Him, saying, 'Lord, when did we see You hungry or thirsty or a stranger or naked or sick or in prison, and did not minister to You?'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45  Then He will answer them, saying, 'Assuredly, I say to you, inasmuch as you did not do it to one of the least of these, you did not do it to Me.' </a:t>
            </a:r>
          </a:p>
          <a:p>
            <a:pPr marR="0" algn="just" rtl="0"/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46  And these will go away into everlasting punishment, but the righteous into eternal life.“                              Matt. 25:41-46</a:t>
            </a:r>
            <a:endParaRPr lang="en-US" sz="2800" b="1" kern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802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3CC932-AB8F-1258-F487-3373D1F262B1}"/>
              </a:ext>
            </a:extLst>
          </p:cNvPr>
          <p:cNvSpPr txBox="1"/>
          <p:nvPr/>
        </p:nvSpPr>
        <p:spPr>
          <a:xfrm>
            <a:off x="-3360717" y="-4527435"/>
            <a:ext cx="3016334" cy="9042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this lesson we make no distinction between Gehenna and Hades—Both are the destiny of the lost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Jesus returns there will be a (1) resurrection, (2) judgment and (3) all reach their final destiny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Discussion: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ETERNAL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	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of eternal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and Heaven are BOTH eternal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A PLACE OF DARKNESS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is Light,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 in the darkness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Cries of pain in outer darkness, gnashing of teethe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FIRE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Furnace of fire (Mt. 13:42), everlasting fire (Mt. 25:41); unquenchable fire (?? ); fire and brimstone (Rev. 20:12); a baptism of fire (Mt. 3:12)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Darkness and fire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Marshall Keeble, “Take a man out of hell, put him in hottest fire any man can make, and he’d freeze to death.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PAIN AND NO RELIEF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Rev. 20:10—no rest day or night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water, no relief, no escape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NO HOPE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Eternal punishment—how long—termite eating one house, one city, the whole earth; Ship fill with gravel, one stone every 10,000 miles thrown overboard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only 1,000 years, after one day “only 999 years, 364 more days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 over entrance to hell—“Thou Who Enter This Door, Leave All Hope Here”—Dante—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Inferno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SEPARATION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Husbands separated from wives; parents from children,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tell me you love your husband/wife and you knowingly live your life to be separated from them!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A PLACE OF MEMORY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remembered his brothers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remember loved ones begging you to change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remember this sermon!!!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HELL IS A CHOICE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CE1C6D-5BBA-7466-099C-4F8E02052015}"/>
              </a:ext>
            </a:extLst>
          </p:cNvPr>
          <p:cNvSpPr txBox="1"/>
          <p:nvPr/>
        </p:nvSpPr>
        <p:spPr>
          <a:xfrm>
            <a:off x="116058" y="343826"/>
            <a:ext cx="11816569" cy="5581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ETERNAL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  Description of eternal ;   Hell and Heaven are BOTH eternal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A PLACE OF DARKNESS</a:t>
            </a:r>
            <a:r>
              <a:rPr lang="en-US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God is light; More pain in darkness; Cries of pain in outer darkness; ;gnashing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</a:t>
            </a:r>
            <a:r>
              <a:rPr lang="en-US" b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  <a:r>
              <a:rPr lang="en-US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----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Furnace of fire (Mt. 13:42), everlasting fire (Mt. 25:41); unquenchable fire (?? ); fire and brimstone (Rev. 20:12); a baptism of fire (Mt. 3:12)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Darkness and fire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Marshall Keeble, “Take a man out of hell, put him in hottest fire any man can make, and he’d freeze to death.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PAIN AND NO RELIEF</a:t>
            </a: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Rev. 20:10—no rest day or night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water, no relief, no escape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NO HOPE</a:t>
            </a: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Eternal punishment—how long—termite eating one house, one city, the whole earth; Ship fill with gravel, one stone every 10,000 miles thrown overboard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only 1,000 years, after one day “only 999 years, 364 more days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 over entrance to hell—“Thou Who Enter This Door, Leave All Hope Here”—Dante—</a:t>
            </a:r>
            <a:r>
              <a:rPr lang="en-US" sz="14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Inferno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SEPARATION</a:t>
            </a: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Husbands separated from wives; parents from children,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tell me you love your husband/wife and you knowingly live your life to be separated from them!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HELL IS A PLACE OF MEMORY</a:t>
            </a: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remembered his brothers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remember loved ones begging you to change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may remember this sermon!!!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HELL IS A CHOICE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83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502" y="174858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6813" y="320470"/>
            <a:ext cx="11795760" cy="298543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Don’t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n-US" sz="5400" b="1" dirty="0">
                <a:solidFill>
                  <a:schemeClr val="bg1"/>
                </a:solidFill>
              </a:rPr>
              <a:t> You To Go To </a:t>
            </a:r>
            <a:r>
              <a:rPr lang="en-US" sz="6000" b="1" dirty="0">
                <a:solidFill>
                  <a:schemeClr val="bg1"/>
                </a:solidFill>
              </a:rPr>
              <a:t>Hell</a:t>
            </a:r>
            <a:endParaRPr lang="en-US" sz="32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schemeClr val="bg1"/>
                </a:solidFill>
              </a:rPr>
              <a:t> The world has changed—very few sermons about hell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It was Jesus who revealed the eternal place of fire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kern="1200" dirty="0">
                <a:solidFill>
                  <a:schemeClr val="bg1"/>
                </a:solidFill>
              </a:rPr>
              <a:t> He used the Greek word </a:t>
            </a:r>
            <a:r>
              <a:rPr lang="en-US" sz="3200" b="1" i="1" kern="1200" dirty="0">
                <a:solidFill>
                  <a:schemeClr val="bg1"/>
                </a:solidFill>
              </a:rPr>
              <a:t>Gehenna </a:t>
            </a:r>
            <a:r>
              <a:rPr lang="en-US" sz="3200" b="1" kern="1200" dirty="0">
                <a:solidFill>
                  <a:schemeClr val="bg1"/>
                </a:solidFill>
              </a:rPr>
              <a:t>to describe this place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 The KJV also translates the Greek word </a:t>
            </a:r>
            <a:r>
              <a:rPr lang="en-US" sz="3200" b="1" i="1" dirty="0">
                <a:solidFill>
                  <a:schemeClr val="bg1"/>
                </a:solidFill>
              </a:rPr>
              <a:t>hades </a:t>
            </a:r>
            <a:r>
              <a:rPr lang="en-US" sz="3200" b="1" dirty="0">
                <a:solidFill>
                  <a:schemeClr val="bg1"/>
                </a:solidFill>
              </a:rPr>
              <a:t>as hell</a:t>
            </a:r>
            <a:r>
              <a:rPr lang="en-US" sz="3200" b="1" kern="1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76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</p:spTree>
    <p:extLst>
      <p:ext uri="{BB962C8B-B14F-4D97-AF65-F5344CB8AC3E}">
        <p14:creationId xmlns:p14="http://schemas.microsoft.com/office/powerpoint/2010/main" val="273826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149137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155014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221095-3754-F26B-FBDB-4AF9C137D033}"/>
              </a:ext>
            </a:extLst>
          </p:cNvPr>
          <p:cNvSpPr txBox="1"/>
          <p:nvPr/>
        </p:nvSpPr>
        <p:spPr>
          <a:xfrm rot="1583256">
            <a:off x="4426950" y="5283927"/>
            <a:ext cx="341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Torment and Pain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187153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ible Hell Fire">
            <a:extLst>
              <a:ext uri="{FF2B5EF4-FFF2-40B4-BE49-F238E27FC236}">
                <a16:creationId xmlns:a16="http://schemas.microsoft.com/office/drawing/2014/main" id="{9B0EC0C4-6CC6-D218-44F0-FFB0C4471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" y="317904"/>
            <a:ext cx="11816570" cy="661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462" y="213397"/>
            <a:ext cx="12063663" cy="6793831"/>
          </a:xfrm>
          <a:prstGeom prst="rect">
            <a:avLst/>
          </a:prstGeom>
          <a:noFill/>
          <a:ln w="304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3AB07-9298-E4D2-D0D0-C3A68EB5C273}"/>
              </a:ext>
            </a:extLst>
          </p:cNvPr>
          <p:cNvSpPr txBox="1"/>
          <p:nvPr/>
        </p:nvSpPr>
        <p:spPr>
          <a:xfrm>
            <a:off x="294594" y="320635"/>
            <a:ext cx="1159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I  Don’t  Want  You  To  Go  To  Hell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0E21B6-E658-5CCB-9388-DFFBCEFB6A41}"/>
              </a:ext>
            </a:extLst>
          </p:cNvPr>
          <p:cNvSpPr txBox="1"/>
          <p:nvPr/>
        </p:nvSpPr>
        <p:spPr>
          <a:xfrm rot="1583256">
            <a:off x="1371603" y="1712240"/>
            <a:ext cx="1816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Eternal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D1F477-F856-F9CD-60DD-572CF8BB30A5}"/>
              </a:ext>
            </a:extLst>
          </p:cNvPr>
          <p:cNvSpPr txBox="1"/>
          <p:nvPr/>
        </p:nvSpPr>
        <p:spPr>
          <a:xfrm rot="1583256">
            <a:off x="9066016" y="3823734"/>
            <a:ext cx="1946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No Relief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221095-3754-F26B-FBDB-4AF9C137D033}"/>
              </a:ext>
            </a:extLst>
          </p:cNvPr>
          <p:cNvSpPr txBox="1"/>
          <p:nvPr/>
        </p:nvSpPr>
        <p:spPr>
          <a:xfrm rot="1583256">
            <a:off x="4426950" y="5283927"/>
            <a:ext cx="3410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Torment and Pain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5AF329-2553-18D0-A853-C2F8DDD5618F}"/>
              </a:ext>
            </a:extLst>
          </p:cNvPr>
          <p:cNvSpPr txBox="1"/>
          <p:nvPr/>
        </p:nvSpPr>
        <p:spPr>
          <a:xfrm rot="1583256">
            <a:off x="4114029" y="3060065"/>
            <a:ext cx="384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Fire &amp; Brimstone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8E32E-C14C-9EA3-A430-F147C57CAB47}"/>
              </a:ext>
            </a:extLst>
          </p:cNvPr>
          <p:cNvSpPr txBox="1"/>
          <p:nvPr/>
        </p:nvSpPr>
        <p:spPr>
          <a:xfrm rot="1583256">
            <a:off x="8444070" y="1967561"/>
            <a:ext cx="190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Darkness</a:t>
            </a:r>
          </a:p>
        </p:txBody>
      </p:sp>
    </p:spTree>
    <p:extLst>
      <p:ext uri="{BB962C8B-B14F-4D97-AF65-F5344CB8AC3E}">
        <p14:creationId xmlns:p14="http://schemas.microsoft.com/office/powerpoint/2010/main" val="8980978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1513</TotalTime>
  <Words>1219</Words>
  <Application>Microsoft Office PowerPoint</Application>
  <PresentationFormat>Widescreen</PresentationFormat>
  <Paragraphs>136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ADLaM Display</vt:lpstr>
      <vt:lpstr>Arial</vt:lpstr>
      <vt:lpstr>Calibri</vt:lpstr>
      <vt:lpstr>Symbol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50</cp:revision>
  <cp:lastPrinted>2016-07-03T11:05:25Z</cp:lastPrinted>
  <dcterms:created xsi:type="dcterms:W3CDTF">2016-07-01T19:55:39Z</dcterms:created>
  <dcterms:modified xsi:type="dcterms:W3CDTF">2024-04-08T13:28:50Z</dcterms:modified>
</cp:coreProperties>
</file>