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2"/>
  </p:notesMasterIdLst>
  <p:sldIdLst>
    <p:sldId id="256" r:id="rId2"/>
    <p:sldId id="1931" r:id="rId3"/>
    <p:sldId id="1937" r:id="rId4"/>
    <p:sldId id="1930" r:id="rId5"/>
    <p:sldId id="1933" r:id="rId6"/>
    <p:sldId id="1934" r:id="rId7"/>
    <p:sldId id="1927" r:id="rId8"/>
    <p:sldId id="1935" r:id="rId9"/>
    <p:sldId id="1936" r:id="rId10"/>
    <p:sldId id="1939" r:id="rId11"/>
    <p:sldId id="1942" r:id="rId12"/>
    <p:sldId id="1944" r:id="rId13"/>
    <p:sldId id="1943" r:id="rId14"/>
    <p:sldId id="1941" r:id="rId15"/>
    <p:sldId id="1940" r:id="rId16"/>
    <p:sldId id="1945" r:id="rId17"/>
    <p:sldId id="1946" r:id="rId18"/>
    <p:sldId id="1947" r:id="rId19"/>
    <p:sldId id="1948" r:id="rId20"/>
    <p:sldId id="1809" r:id="rId21"/>
  </p:sldIdLst>
  <p:sldSz cx="12192000" cy="6858000"/>
  <p:notesSz cx="7023100" cy="93091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84" userDrawn="1">
          <p15:clr>
            <a:srgbClr val="A4A3A4"/>
          </p15:clr>
        </p15:guide>
        <p15:guide id="2" pos="386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Jenkins" initials="DJ" lastIdx="1" clrIdx="0">
    <p:extLst>
      <p:ext uri="{19B8F6BF-5375-455C-9EA6-DF929625EA0E}">
        <p15:presenceInfo xmlns:p15="http://schemas.microsoft.com/office/powerpoint/2012/main" userId="0cbe366903348d3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DDCA"/>
    <a:srgbClr val="4472C4"/>
    <a:srgbClr val="F9E6CB"/>
    <a:srgbClr val="F8CE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757" autoAdjust="0"/>
    <p:restoredTop sz="94660"/>
  </p:normalViewPr>
  <p:slideViewPr>
    <p:cSldViewPr snapToGrid="0">
      <p:cViewPr varScale="1">
        <p:scale>
          <a:sx n="101" d="100"/>
          <a:sy n="101" d="100"/>
        </p:scale>
        <p:origin x="696" y="108"/>
      </p:cViewPr>
      <p:guideLst>
        <p:guide orient="horz" pos="2184"/>
        <p:guide pos="3864"/>
      </p:guideLst>
    </p:cSldViewPr>
  </p:slideViewPr>
  <p:notesTextViewPr>
    <p:cViewPr>
      <p:scale>
        <a:sx n="75" d="100"/>
        <a:sy n="75" d="100"/>
      </p:scale>
      <p:origin x="0" y="0"/>
    </p:cViewPr>
  </p:notesTextViewPr>
  <p:sorterViewPr>
    <p:cViewPr>
      <p:scale>
        <a:sx n="100" d="100"/>
        <a:sy n="100" d="100"/>
      </p:scale>
      <p:origin x="0" y="-459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09575" y="698500"/>
            <a:ext cx="6205538" cy="349091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2310" y="4421823"/>
            <a:ext cx="5618480" cy="4189095"/>
          </a:xfrm>
          <a:prstGeom prst="rect">
            <a:avLst/>
          </a:prstGeom>
          <a:noFill/>
          <a:ln>
            <a:noFill/>
          </a:ln>
        </p:spPr>
        <p:txBody>
          <a:bodyPr spcFirstLastPara="1" wrap="square" lIns="93299" tIns="93299" rIns="93299" bIns="93299"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469564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287167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872238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879066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206829" y="337457"/>
            <a:ext cx="11750448" cy="2108493"/>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7000"/>
              <a:buFont typeface="Cambria"/>
              <a:buNone/>
              <a:tabLst>
                <a:tab pos="3032125" algn="l"/>
              </a:tabLst>
            </a:pPr>
            <a:r>
              <a:rPr lang="en-US" sz="6000" b="1" dirty="0"/>
              <a:t>No Salvation Without Works</a:t>
            </a:r>
            <a:br>
              <a:rPr lang="en-US" sz="6000" b="1" dirty="0"/>
            </a:br>
            <a:r>
              <a:rPr lang="en-US" sz="4800" b="1" dirty="0"/>
              <a:t>or</a:t>
            </a:r>
            <a:br>
              <a:rPr lang="en-US" sz="6000" b="1" dirty="0"/>
            </a:br>
            <a:r>
              <a:rPr lang="en-US" sz="6000" b="1" dirty="0"/>
              <a:t>No Salvation With Works</a:t>
            </a:r>
            <a:endParaRPr sz="6000" dirty="0"/>
          </a:p>
        </p:txBody>
      </p:sp>
      <p:sp>
        <p:nvSpPr>
          <p:cNvPr id="81" name="Google Shape;81;p13"/>
          <p:cNvSpPr txBox="1">
            <a:spLocks noGrp="1"/>
          </p:cNvSpPr>
          <p:nvPr>
            <p:ph type="subTitle" idx="1"/>
          </p:nvPr>
        </p:nvSpPr>
        <p:spPr>
          <a:xfrm>
            <a:off x="7065819" y="6104986"/>
            <a:ext cx="4891458" cy="744305"/>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3000"/>
              <a:buNone/>
            </a:pPr>
            <a:r>
              <a:rPr lang="en-US" sz="3600" dirty="0"/>
              <a:t>Heb. 4:8-11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A7A6C-6DC3-B2DC-DDC5-560F70F30FEE}"/>
              </a:ext>
            </a:extLst>
          </p:cNvPr>
          <p:cNvSpPr>
            <a:spLocks noGrp="1"/>
          </p:cNvSpPr>
          <p:nvPr>
            <p:ph type="title"/>
          </p:nvPr>
        </p:nvSpPr>
        <p:spPr/>
        <p:txBody>
          <a:bodyPr/>
          <a:lstStyle/>
          <a:p>
            <a:pPr algn="ctr"/>
            <a:r>
              <a:rPr lang="en-US" sz="4800" dirty="0">
                <a:solidFill>
                  <a:srgbClr val="FFFF00"/>
                </a:solidFill>
                <a:latin typeface="+mj-lt"/>
                <a:ea typeface="Cambria" panose="02040503050406030204" pitchFamily="18" charset="0"/>
                <a:cs typeface="Calibri" panose="020F0502020204030204" pitchFamily="34" charset="0"/>
              </a:rPr>
              <a:t>What Works Do Not Save?</a:t>
            </a:r>
            <a:endParaRPr lang="en-US" sz="4800" dirty="0">
              <a:latin typeface="+mj-lt"/>
            </a:endParaRPr>
          </a:p>
        </p:txBody>
      </p:sp>
      <p:sp>
        <p:nvSpPr>
          <p:cNvPr id="3" name="Text Placeholder 2">
            <a:extLst>
              <a:ext uri="{FF2B5EF4-FFF2-40B4-BE49-F238E27FC236}">
                <a16:creationId xmlns:a16="http://schemas.microsoft.com/office/drawing/2014/main" id="{9F7BA22B-E3D2-B407-E6AB-8B5F8C3B4C89}"/>
              </a:ext>
            </a:extLst>
          </p:cNvPr>
          <p:cNvSpPr>
            <a:spLocks noGrp="1"/>
          </p:cNvSpPr>
          <p:nvPr>
            <p:ph type="body" idx="1"/>
          </p:nvPr>
        </p:nvSpPr>
        <p:spPr>
          <a:xfrm>
            <a:off x="666207" y="1789176"/>
            <a:ext cx="5225142" cy="4690282"/>
          </a:xfrm>
        </p:spPr>
        <p:txBody>
          <a:bodyPr/>
          <a:lstStyle/>
          <a:p>
            <a:pPr marL="50800" indent="0">
              <a:lnSpc>
                <a:spcPct val="100000"/>
              </a:lnSpc>
              <a:buClr>
                <a:srgbClr val="FFFF00"/>
              </a:buClr>
              <a:buNone/>
            </a:pPr>
            <a:endParaRPr lang="en-US" sz="4800" dirty="0">
              <a:solidFill>
                <a:srgbClr val="FFFF00"/>
              </a:solidFill>
              <a:latin typeface="+mj-lt"/>
            </a:endParaRPr>
          </a:p>
        </p:txBody>
      </p:sp>
    </p:spTree>
    <p:extLst>
      <p:ext uri="{BB962C8B-B14F-4D97-AF65-F5344CB8AC3E}">
        <p14:creationId xmlns:p14="http://schemas.microsoft.com/office/powerpoint/2010/main" val="38798309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A7A6C-6DC3-B2DC-DDC5-560F70F30FEE}"/>
              </a:ext>
            </a:extLst>
          </p:cNvPr>
          <p:cNvSpPr>
            <a:spLocks noGrp="1"/>
          </p:cNvSpPr>
          <p:nvPr>
            <p:ph type="title"/>
          </p:nvPr>
        </p:nvSpPr>
        <p:spPr/>
        <p:txBody>
          <a:bodyPr/>
          <a:lstStyle/>
          <a:p>
            <a:pPr algn="ctr"/>
            <a:r>
              <a:rPr lang="en-US" sz="4800" dirty="0">
                <a:solidFill>
                  <a:srgbClr val="FFFF00"/>
                </a:solidFill>
                <a:latin typeface="+mj-lt"/>
                <a:ea typeface="Cambria" panose="02040503050406030204" pitchFamily="18" charset="0"/>
                <a:cs typeface="Calibri" panose="020F0502020204030204" pitchFamily="34" charset="0"/>
              </a:rPr>
              <a:t>What Works Do Not Save?</a:t>
            </a:r>
            <a:endParaRPr lang="en-US" sz="4800" dirty="0">
              <a:latin typeface="+mj-lt"/>
            </a:endParaRPr>
          </a:p>
        </p:txBody>
      </p:sp>
      <p:sp>
        <p:nvSpPr>
          <p:cNvPr id="3" name="Text Placeholder 2">
            <a:extLst>
              <a:ext uri="{FF2B5EF4-FFF2-40B4-BE49-F238E27FC236}">
                <a16:creationId xmlns:a16="http://schemas.microsoft.com/office/drawing/2014/main" id="{9F7BA22B-E3D2-B407-E6AB-8B5F8C3B4C89}"/>
              </a:ext>
            </a:extLst>
          </p:cNvPr>
          <p:cNvSpPr>
            <a:spLocks noGrp="1"/>
          </p:cNvSpPr>
          <p:nvPr>
            <p:ph type="body" idx="1"/>
          </p:nvPr>
        </p:nvSpPr>
        <p:spPr>
          <a:xfrm>
            <a:off x="666207" y="1789176"/>
            <a:ext cx="5225142" cy="4690282"/>
          </a:xfrm>
        </p:spPr>
        <p:txBody>
          <a:bodyPr/>
          <a:lstStyle/>
          <a:p>
            <a:pPr>
              <a:lnSpc>
                <a:spcPct val="100000"/>
              </a:lnSpc>
              <a:buClr>
                <a:srgbClr val="FFFF00"/>
              </a:buClr>
            </a:pPr>
            <a:r>
              <a:rPr lang="en-US" sz="3200" dirty="0">
                <a:solidFill>
                  <a:srgbClr val="FFFF00"/>
                </a:solidFill>
                <a:latin typeface="Arial" panose="020B0604020202020204" pitchFamily="34" charset="0"/>
              </a:rPr>
              <a:t>Of which a man could boast—Eph 2:8-10</a:t>
            </a:r>
          </a:p>
        </p:txBody>
      </p:sp>
    </p:spTree>
    <p:extLst>
      <p:ext uri="{BB962C8B-B14F-4D97-AF65-F5344CB8AC3E}">
        <p14:creationId xmlns:p14="http://schemas.microsoft.com/office/powerpoint/2010/main" val="28844575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A7A6C-6DC3-B2DC-DDC5-560F70F30FEE}"/>
              </a:ext>
            </a:extLst>
          </p:cNvPr>
          <p:cNvSpPr>
            <a:spLocks noGrp="1"/>
          </p:cNvSpPr>
          <p:nvPr>
            <p:ph type="title"/>
          </p:nvPr>
        </p:nvSpPr>
        <p:spPr/>
        <p:txBody>
          <a:bodyPr/>
          <a:lstStyle/>
          <a:p>
            <a:pPr algn="ctr"/>
            <a:r>
              <a:rPr lang="en-US" sz="4800" dirty="0">
                <a:solidFill>
                  <a:srgbClr val="FFFF00"/>
                </a:solidFill>
                <a:latin typeface="+mj-lt"/>
                <a:ea typeface="Cambria" panose="02040503050406030204" pitchFamily="18" charset="0"/>
                <a:cs typeface="Calibri" panose="020F0502020204030204" pitchFamily="34" charset="0"/>
              </a:rPr>
              <a:t>What Works Do Not Save?</a:t>
            </a:r>
            <a:endParaRPr lang="en-US" sz="4800" dirty="0">
              <a:latin typeface="+mj-lt"/>
            </a:endParaRPr>
          </a:p>
        </p:txBody>
      </p:sp>
      <p:sp>
        <p:nvSpPr>
          <p:cNvPr id="3" name="Text Placeholder 2">
            <a:extLst>
              <a:ext uri="{FF2B5EF4-FFF2-40B4-BE49-F238E27FC236}">
                <a16:creationId xmlns:a16="http://schemas.microsoft.com/office/drawing/2014/main" id="{9F7BA22B-E3D2-B407-E6AB-8B5F8C3B4C89}"/>
              </a:ext>
            </a:extLst>
          </p:cNvPr>
          <p:cNvSpPr>
            <a:spLocks noGrp="1"/>
          </p:cNvSpPr>
          <p:nvPr>
            <p:ph type="body" idx="1"/>
          </p:nvPr>
        </p:nvSpPr>
        <p:spPr>
          <a:xfrm>
            <a:off x="666207" y="1789176"/>
            <a:ext cx="5225142" cy="4690282"/>
          </a:xfrm>
        </p:spPr>
        <p:txBody>
          <a:bodyPr/>
          <a:lstStyle/>
          <a:p>
            <a:pPr>
              <a:lnSpc>
                <a:spcPct val="100000"/>
              </a:lnSpc>
              <a:buClr>
                <a:srgbClr val="FFFF00"/>
              </a:buClr>
            </a:pPr>
            <a:r>
              <a:rPr lang="en-US" sz="3200" dirty="0">
                <a:solidFill>
                  <a:schemeClr val="bg1"/>
                </a:solidFill>
                <a:latin typeface="Arial" panose="020B0604020202020204" pitchFamily="34" charset="0"/>
              </a:rPr>
              <a:t>Of which a man could boast—Eph 2:8-10</a:t>
            </a:r>
          </a:p>
          <a:p>
            <a:pPr>
              <a:lnSpc>
                <a:spcPct val="100000"/>
              </a:lnSpc>
              <a:buClr>
                <a:srgbClr val="FFFF00"/>
              </a:buClr>
            </a:pPr>
            <a:r>
              <a:rPr lang="en-US" sz="3200" u="none" strike="noStrike" baseline="0" dirty="0">
                <a:solidFill>
                  <a:srgbClr val="FFFF00"/>
                </a:solidFill>
                <a:latin typeface="Arial" panose="020B0604020202020204" pitchFamily="34" charset="0"/>
              </a:rPr>
              <a:t>Works of the Law</a:t>
            </a:r>
            <a:r>
              <a:rPr lang="en-US" sz="3200" dirty="0">
                <a:solidFill>
                  <a:srgbClr val="FFFF00"/>
                </a:solidFill>
                <a:latin typeface="Arial" panose="020B0604020202020204" pitchFamily="34" charset="0"/>
              </a:rPr>
              <a:t>—Romans 3:28</a:t>
            </a:r>
            <a:endParaRPr lang="en-US" sz="3200" u="none" strike="noStrike" baseline="0" dirty="0">
              <a:solidFill>
                <a:srgbClr val="FFFF00"/>
              </a:solidFill>
              <a:latin typeface="Arial" panose="020B0604020202020204" pitchFamily="34" charset="0"/>
            </a:endParaRPr>
          </a:p>
        </p:txBody>
      </p:sp>
    </p:spTree>
    <p:extLst>
      <p:ext uri="{BB962C8B-B14F-4D97-AF65-F5344CB8AC3E}">
        <p14:creationId xmlns:p14="http://schemas.microsoft.com/office/powerpoint/2010/main" val="21863434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A7A6C-6DC3-B2DC-DDC5-560F70F30FEE}"/>
              </a:ext>
            </a:extLst>
          </p:cNvPr>
          <p:cNvSpPr>
            <a:spLocks noGrp="1"/>
          </p:cNvSpPr>
          <p:nvPr>
            <p:ph type="title"/>
          </p:nvPr>
        </p:nvSpPr>
        <p:spPr/>
        <p:txBody>
          <a:bodyPr/>
          <a:lstStyle/>
          <a:p>
            <a:pPr algn="ctr"/>
            <a:r>
              <a:rPr lang="en-US" sz="4800" dirty="0">
                <a:solidFill>
                  <a:srgbClr val="FFFF00"/>
                </a:solidFill>
                <a:latin typeface="+mj-lt"/>
                <a:ea typeface="Cambria" panose="02040503050406030204" pitchFamily="18" charset="0"/>
                <a:cs typeface="Calibri" panose="020F0502020204030204" pitchFamily="34" charset="0"/>
              </a:rPr>
              <a:t>What Works Do Not Save?</a:t>
            </a:r>
            <a:endParaRPr lang="en-US" sz="4800" dirty="0">
              <a:latin typeface="+mj-lt"/>
            </a:endParaRPr>
          </a:p>
        </p:txBody>
      </p:sp>
      <p:sp>
        <p:nvSpPr>
          <p:cNvPr id="3" name="Text Placeholder 2">
            <a:extLst>
              <a:ext uri="{FF2B5EF4-FFF2-40B4-BE49-F238E27FC236}">
                <a16:creationId xmlns:a16="http://schemas.microsoft.com/office/drawing/2014/main" id="{9F7BA22B-E3D2-B407-E6AB-8B5F8C3B4C89}"/>
              </a:ext>
            </a:extLst>
          </p:cNvPr>
          <p:cNvSpPr>
            <a:spLocks noGrp="1"/>
          </p:cNvSpPr>
          <p:nvPr>
            <p:ph type="body" idx="1"/>
          </p:nvPr>
        </p:nvSpPr>
        <p:spPr>
          <a:xfrm>
            <a:off x="666207" y="1789176"/>
            <a:ext cx="5225142" cy="4690282"/>
          </a:xfrm>
        </p:spPr>
        <p:txBody>
          <a:bodyPr/>
          <a:lstStyle/>
          <a:p>
            <a:pPr>
              <a:lnSpc>
                <a:spcPct val="100000"/>
              </a:lnSpc>
              <a:buClr>
                <a:srgbClr val="FFFF00"/>
              </a:buClr>
            </a:pPr>
            <a:r>
              <a:rPr lang="en-US" sz="3200" dirty="0">
                <a:solidFill>
                  <a:schemeClr val="bg1"/>
                </a:solidFill>
                <a:latin typeface="Arial" panose="020B0604020202020204" pitchFamily="34" charset="0"/>
              </a:rPr>
              <a:t>Of which a man could boast—Eph 2:8-10</a:t>
            </a:r>
          </a:p>
          <a:p>
            <a:pPr>
              <a:lnSpc>
                <a:spcPct val="100000"/>
              </a:lnSpc>
              <a:buClr>
                <a:srgbClr val="FFFF00"/>
              </a:buClr>
            </a:pPr>
            <a:r>
              <a:rPr lang="en-US" sz="3200" u="none" strike="noStrike" baseline="0" dirty="0">
                <a:solidFill>
                  <a:schemeClr val="bg1"/>
                </a:solidFill>
                <a:latin typeface="Arial" panose="020B0604020202020204" pitchFamily="34" charset="0"/>
              </a:rPr>
              <a:t>Works of the Law</a:t>
            </a:r>
            <a:r>
              <a:rPr lang="en-US" sz="3200" dirty="0">
                <a:solidFill>
                  <a:schemeClr val="bg1"/>
                </a:solidFill>
                <a:latin typeface="Arial" panose="020B0604020202020204" pitchFamily="34" charset="0"/>
              </a:rPr>
              <a:t>—Romans 3:28</a:t>
            </a:r>
            <a:endParaRPr lang="en-US" sz="3200" u="none" strike="noStrike" baseline="0" dirty="0">
              <a:solidFill>
                <a:schemeClr val="bg1"/>
              </a:solidFill>
              <a:latin typeface="Arial" panose="020B0604020202020204" pitchFamily="34" charset="0"/>
            </a:endParaRPr>
          </a:p>
          <a:p>
            <a:pPr>
              <a:lnSpc>
                <a:spcPct val="100000"/>
              </a:lnSpc>
              <a:buClr>
                <a:srgbClr val="FFFF00"/>
              </a:buClr>
            </a:pPr>
            <a:r>
              <a:rPr lang="en-US" sz="3200" dirty="0">
                <a:solidFill>
                  <a:srgbClr val="FFFF00"/>
                </a:solidFill>
                <a:latin typeface="Arial" panose="020B0604020202020204" pitchFamily="34" charset="0"/>
              </a:rPr>
              <a:t>Works without faith—James 2:14, 19</a:t>
            </a:r>
            <a:endParaRPr lang="en-US" sz="4800" dirty="0">
              <a:solidFill>
                <a:srgbClr val="FFFF00"/>
              </a:solidFill>
              <a:latin typeface="+mj-lt"/>
            </a:endParaRPr>
          </a:p>
        </p:txBody>
      </p:sp>
    </p:spTree>
    <p:extLst>
      <p:ext uri="{BB962C8B-B14F-4D97-AF65-F5344CB8AC3E}">
        <p14:creationId xmlns:p14="http://schemas.microsoft.com/office/powerpoint/2010/main" val="7855757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A7A6C-6DC3-B2DC-DDC5-560F70F30FEE}"/>
              </a:ext>
            </a:extLst>
          </p:cNvPr>
          <p:cNvSpPr>
            <a:spLocks noGrp="1"/>
          </p:cNvSpPr>
          <p:nvPr>
            <p:ph type="title"/>
          </p:nvPr>
        </p:nvSpPr>
        <p:spPr/>
        <p:txBody>
          <a:bodyPr/>
          <a:lstStyle/>
          <a:p>
            <a:pPr algn="ctr"/>
            <a:r>
              <a:rPr lang="en-US" sz="4800" dirty="0">
                <a:solidFill>
                  <a:srgbClr val="FFFF00"/>
                </a:solidFill>
                <a:latin typeface="+mj-lt"/>
                <a:ea typeface="Cambria" panose="02040503050406030204" pitchFamily="18" charset="0"/>
                <a:cs typeface="Calibri" panose="020F0502020204030204" pitchFamily="34" charset="0"/>
              </a:rPr>
              <a:t>Salvation Is . . .</a:t>
            </a:r>
            <a:endParaRPr lang="en-US" sz="4800" dirty="0">
              <a:latin typeface="+mj-lt"/>
            </a:endParaRPr>
          </a:p>
        </p:txBody>
      </p:sp>
      <p:sp>
        <p:nvSpPr>
          <p:cNvPr id="3" name="Text Placeholder 2">
            <a:extLst>
              <a:ext uri="{FF2B5EF4-FFF2-40B4-BE49-F238E27FC236}">
                <a16:creationId xmlns:a16="http://schemas.microsoft.com/office/drawing/2014/main" id="{9F7BA22B-E3D2-B407-E6AB-8B5F8C3B4C89}"/>
              </a:ext>
            </a:extLst>
          </p:cNvPr>
          <p:cNvSpPr>
            <a:spLocks noGrp="1"/>
          </p:cNvSpPr>
          <p:nvPr>
            <p:ph type="body" idx="1"/>
          </p:nvPr>
        </p:nvSpPr>
        <p:spPr>
          <a:xfrm>
            <a:off x="666207" y="1789176"/>
            <a:ext cx="5225142" cy="4690282"/>
          </a:xfrm>
        </p:spPr>
        <p:txBody>
          <a:bodyPr/>
          <a:lstStyle/>
          <a:p>
            <a:pPr marL="50800" indent="0" algn="ctr">
              <a:lnSpc>
                <a:spcPct val="100000"/>
              </a:lnSpc>
              <a:buNone/>
            </a:pPr>
            <a:r>
              <a:rPr lang="en-US" sz="4000" u="none" strike="noStrike" baseline="0" dirty="0">
                <a:solidFill>
                  <a:schemeClr val="bg1"/>
                </a:solidFill>
                <a:latin typeface="Arial" panose="020B0604020202020204" pitchFamily="34" charset="0"/>
              </a:rPr>
              <a:t>Without Some</a:t>
            </a:r>
          </a:p>
          <a:p>
            <a:pPr marL="50800" indent="0" algn="ctr">
              <a:lnSpc>
                <a:spcPct val="100000"/>
              </a:lnSpc>
              <a:buNone/>
            </a:pPr>
            <a:r>
              <a:rPr lang="en-US" sz="4000" u="none" strike="noStrike" baseline="0" dirty="0">
                <a:solidFill>
                  <a:schemeClr val="bg1"/>
                </a:solidFill>
                <a:latin typeface="Arial" panose="020B0604020202020204" pitchFamily="34" charset="0"/>
              </a:rPr>
              <a:t> Works</a:t>
            </a:r>
          </a:p>
          <a:p>
            <a:pPr marL="50800" indent="0" algn="ctr">
              <a:lnSpc>
                <a:spcPct val="100000"/>
              </a:lnSpc>
              <a:buNone/>
            </a:pPr>
            <a:endParaRPr lang="en-US" sz="4000" u="none" strike="noStrike" baseline="0" dirty="0">
              <a:solidFill>
                <a:schemeClr val="bg1"/>
              </a:solidFill>
              <a:latin typeface="Arial" panose="020B0604020202020204" pitchFamily="34" charset="0"/>
            </a:endParaRPr>
          </a:p>
          <a:p>
            <a:pPr marL="50800" indent="0" algn="ctr">
              <a:lnSpc>
                <a:spcPct val="100000"/>
              </a:lnSpc>
              <a:buNone/>
            </a:pPr>
            <a:r>
              <a:rPr lang="en-US" sz="4000" dirty="0">
                <a:solidFill>
                  <a:schemeClr val="bg1"/>
                </a:solidFill>
                <a:latin typeface="+mj-lt"/>
              </a:rPr>
              <a:t>Some Works </a:t>
            </a:r>
          </a:p>
          <a:p>
            <a:pPr marL="50800" indent="0" algn="ctr">
              <a:lnSpc>
                <a:spcPct val="100000"/>
              </a:lnSpc>
              <a:buNone/>
            </a:pPr>
            <a:r>
              <a:rPr lang="en-US" sz="4000" dirty="0">
                <a:solidFill>
                  <a:schemeClr val="bg1"/>
                </a:solidFill>
                <a:latin typeface="+mj-lt"/>
              </a:rPr>
              <a:t>Do Not Save</a:t>
            </a:r>
          </a:p>
        </p:txBody>
      </p:sp>
      <p:sp>
        <p:nvSpPr>
          <p:cNvPr id="8" name="Text Placeholder 2">
            <a:extLst>
              <a:ext uri="{FF2B5EF4-FFF2-40B4-BE49-F238E27FC236}">
                <a16:creationId xmlns:a16="http://schemas.microsoft.com/office/drawing/2014/main" id="{00E38030-C080-824F-4036-40D0C89C2302}"/>
              </a:ext>
            </a:extLst>
          </p:cNvPr>
          <p:cNvSpPr txBox="1">
            <a:spLocks/>
          </p:cNvSpPr>
          <p:nvPr/>
        </p:nvSpPr>
        <p:spPr>
          <a:xfrm>
            <a:off x="6396455" y="1789176"/>
            <a:ext cx="4911633" cy="4698989"/>
          </a:xfrm>
          <a:prstGeom prst="rect">
            <a:avLst/>
          </a:prstGeom>
          <a:noFill/>
          <a:ln>
            <a:noFill/>
          </a:ln>
        </p:spPr>
        <p:txBody>
          <a:bodyPr spcFirstLastPara="1" wrap="square" lIns="91425" tIns="45700" rIns="91425" bIns="45700" anchor="t" anchorCtr="0"/>
          <a:lstStyle>
            <a:defPPr marR="0" lvl="0" algn="l" rtl="0">
              <a:lnSpc>
                <a:spcPct val="100000"/>
              </a:lnSpc>
              <a:spcBef>
                <a:spcPts val="0"/>
              </a:spcBef>
              <a:spcAft>
                <a:spcPts val="0"/>
              </a:spcAft>
            </a:defPPr>
            <a:lvl1pPr marL="457200" marR="0" lvl="0" indent="-406400" algn="l" rtl="0">
              <a:lnSpc>
                <a:spcPct val="90000"/>
              </a:lnSpc>
              <a:spcBef>
                <a:spcPts val="1000"/>
              </a:spcBef>
              <a:spcAft>
                <a:spcPts val="0"/>
              </a:spcAft>
              <a:buClr>
                <a:schemeClr val="lt1"/>
              </a:buClr>
              <a:buSzPts val="2800"/>
              <a:buFont typeface="Arial"/>
              <a:buChar char="•"/>
              <a:defRPr sz="2800" b="1" i="0" u="none" strike="noStrike" cap="none">
                <a:solidFill>
                  <a:schemeClr val="lt1"/>
                </a:solidFill>
                <a:latin typeface="Calibri"/>
                <a:ea typeface="Calibri"/>
                <a:cs typeface="Calibri"/>
                <a:sym typeface="Calibri"/>
              </a:defRPr>
            </a:lvl1pPr>
            <a:lvl2pPr marL="914400" marR="0" lvl="1" indent="-406400" algn="l" rtl="0">
              <a:lnSpc>
                <a:spcPct val="90000"/>
              </a:lnSpc>
              <a:spcBef>
                <a:spcPts val="500"/>
              </a:spcBef>
              <a:spcAft>
                <a:spcPts val="0"/>
              </a:spcAft>
              <a:buClr>
                <a:schemeClr val="lt1"/>
              </a:buClr>
              <a:buSzPts val="2800"/>
              <a:buFont typeface="Arial"/>
              <a:buChar char="•"/>
              <a:defRPr sz="2800" b="1" i="0" u="none" strike="noStrike" cap="none">
                <a:solidFill>
                  <a:schemeClr val="lt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lt1"/>
              </a:buClr>
              <a:buSzPts val="2000"/>
              <a:buFont typeface="Arial"/>
              <a:buChar char="•"/>
              <a:defRPr sz="2000" b="1" i="0" u="none" strike="noStrike" cap="none">
                <a:solidFill>
                  <a:schemeClr val="lt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lt1"/>
              </a:buClr>
              <a:buSzPts val="1800"/>
              <a:buFont typeface="Arial"/>
              <a:buChar char="•"/>
              <a:defRPr sz="1800" b="1" i="0" u="none" strike="noStrike" cap="none">
                <a:solidFill>
                  <a:schemeClr val="lt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lt1"/>
              </a:buClr>
              <a:buSzPts val="1800"/>
              <a:buFont typeface="Arial"/>
              <a:buChar char="•"/>
              <a:defRPr sz="1800" b="1" i="0" u="none" strike="noStrike" cap="none">
                <a:solidFill>
                  <a:schemeClr val="lt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50800" indent="0" algn="ctr">
              <a:lnSpc>
                <a:spcPct val="100000"/>
              </a:lnSpc>
              <a:buFont typeface="Arial"/>
              <a:buNone/>
            </a:pPr>
            <a:r>
              <a:rPr lang="en-US" sz="4000" dirty="0">
                <a:solidFill>
                  <a:srgbClr val="FFFF00"/>
                </a:solidFill>
                <a:latin typeface="Arial" panose="020B0604020202020204" pitchFamily="34" charset="0"/>
              </a:rPr>
              <a:t>With Some</a:t>
            </a:r>
          </a:p>
          <a:p>
            <a:pPr marL="50800" indent="0" algn="ctr">
              <a:lnSpc>
                <a:spcPct val="100000"/>
              </a:lnSpc>
              <a:buFont typeface="Arial"/>
              <a:buNone/>
            </a:pPr>
            <a:r>
              <a:rPr lang="en-US" sz="4000" dirty="0">
                <a:solidFill>
                  <a:srgbClr val="FFFF00"/>
                </a:solidFill>
                <a:latin typeface="Arial" panose="020B0604020202020204" pitchFamily="34" charset="0"/>
              </a:rPr>
              <a:t>Works</a:t>
            </a:r>
          </a:p>
          <a:p>
            <a:pPr marL="50800" indent="0" algn="ctr">
              <a:lnSpc>
                <a:spcPct val="100000"/>
              </a:lnSpc>
              <a:buFont typeface="Arial"/>
              <a:buNone/>
            </a:pPr>
            <a:endParaRPr lang="en-US" sz="4000" dirty="0">
              <a:solidFill>
                <a:srgbClr val="FFFF00"/>
              </a:solidFill>
              <a:latin typeface="Arial" panose="020B0604020202020204" pitchFamily="34" charset="0"/>
            </a:endParaRPr>
          </a:p>
          <a:p>
            <a:pPr marL="50800" indent="0" algn="ctr">
              <a:lnSpc>
                <a:spcPct val="100000"/>
              </a:lnSpc>
              <a:buFont typeface="Arial"/>
              <a:buNone/>
            </a:pPr>
            <a:r>
              <a:rPr lang="en-US" sz="4000" dirty="0">
                <a:solidFill>
                  <a:srgbClr val="FFFF00"/>
                </a:solidFill>
                <a:latin typeface="Arial" panose="020B0604020202020204" pitchFamily="34" charset="0"/>
              </a:rPr>
              <a:t>Some Works </a:t>
            </a:r>
          </a:p>
          <a:p>
            <a:pPr marL="50800" indent="0" algn="ctr">
              <a:lnSpc>
                <a:spcPct val="100000"/>
              </a:lnSpc>
              <a:buFont typeface="Arial"/>
              <a:buNone/>
            </a:pPr>
            <a:r>
              <a:rPr lang="en-US" sz="4000" dirty="0">
                <a:solidFill>
                  <a:srgbClr val="FFFF00"/>
                </a:solidFill>
                <a:latin typeface="Arial" panose="020B0604020202020204" pitchFamily="34" charset="0"/>
              </a:rPr>
              <a:t>Do Save </a:t>
            </a:r>
            <a:endParaRPr lang="en-US" sz="4000" dirty="0">
              <a:solidFill>
                <a:srgbClr val="FFFF00"/>
              </a:solidFill>
            </a:endParaRPr>
          </a:p>
        </p:txBody>
      </p:sp>
    </p:spTree>
    <p:extLst>
      <p:ext uri="{BB962C8B-B14F-4D97-AF65-F5344CB8AC3E}">
        <p14:creationId xmlns:p14="http://schemas.microsoft.com/office/powerpoint/2010/main" val="8481070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A7A6C-6DC3-B2DC-DDC5-560F70F30FEE}"/>
              </a:ext>
            </a:extLst>
          </p:cNvPr>
          <p:cNvSpPr>
            <a:spLocks noGrp="1"/>
          </p:cNvSpPr>
          <p:nvPr>
            <p:ph type="title"/>
          </p:nvPr>
        </p:nvSpPr>
        <p:spPr/>
        <p:txBody>
          <a:bodyPr/>
          <a:lstStyle/>
          <a:p>
            <a:pPr algn="ctr"/>
            <a:r>
              <a:rPr lang="en-US" sz="4800" dirty="0">
                <a:solidFill>
                  <a:srgbClr val="FFFF00"/>
                </a:solidFill>
                <a:latin typeface="+mj-lt"/>
                <a:ea typeface="Cambria" panose="02040503050406030204" pitchFamily="18" charset="0"/>
                <a:cs typeface="Calibri" panose="020F0502020204030204" pitchFamily="34" charset="0"/>
              </a:rPr>
              <a:t>What Works Do Save?</a:t>
            </a:r>
            <a:endParaRPr lang="en-US" sz="4800" dirty="0">
              <a:latin typeface="+mj-lt"/>
            </a:endParaRPr>
          </a:p>
        </p:txBody>
      </p:sp>
      <p:sp>
        <p:nvSpPr>
          <p:cNvPr id="3" name="Text Placeholder 2">
            <a:extLst>
              <a:ext uri="{FF2B5EF4-FFF2-40B4-BE49-F238E27FC236}">
                <a16:creationId xmlns:a16="http://schemas.microsoft.com/office/drawing/2014/main" id="{9F7BA22B-E3D2-B407-E6AB-8B5F8C3B4C89}"/>
              </a:ext>
            </a:extLst>
          </p:cNvPr>
          <p:cNvSpPr>
            <a:spLocks noGrp="1"/>
          </p:cNvSpPr>
          <p:nvPr>
            <p:ph type="body" idx="1"/>
          </p:nvPr>
        </p:nvSpPr>
        <p:spPr>
          <a:xfrm>
            <a:off x="666206" y="1789176"/>
            <a:ext cx="6374673" cy="4690282"/>
          </a:xfrm>
        </p:spPr>
        <p:txBody>
          <a:bodyPr/>
          <a:lstStyle/>
          <a:p>
            <a:pPr marL="50800" indent="0">
              <a:lnSpc>
                <a:spcPct val="100000"/>
              </a:lnSpc>
              <a:buClr>
                <a:srgbClr val="FFFF00"/>
              </a:buClr>
              <a:buNone/>
            </a:pPr>
            <a:endParaRPr lang="en-US" sz="4800" dirty="0">
              <a:solidFill>
                <a:srgbClr val="FFFF00"/>
              </a:solidFill>
              <a:latin typeface="+mj-lt"/>
            </a:endParaRPr>
          </a:p>
        </p:txBody>
      </p:sp>
    </p:spTree>
    <p:extLst>
      <p:ext uri="{BB962C8B-B14F-4D97-AF65-F5344CB8AC3E}">
        <p14:creationId xmlns:p14="http://schemas.microsoft.com/office/powerpoint/2010/main" val="38931818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A7A6C-6DC3-B2DC-DDC5-560F70F30FEE}"/>
              </a:ext>
            </a:extLst>
          </p:cNvPr>
          <p:cNvSpPr>
            <a:spLocks noGrp="1"/>
          </p:cNvSpPr>
          <p:nvPr>
            <p:ph type="title"/>
          </p:nvPr>
        </p:nvSpPr>
        <p:spPr/>
        <p:txBody>
          <a:bodyPr/>
          <a:lstStyle/>
          <a:p>
            <a:pPr algn="ctr"/>
            <a:r>
              <a:rPr lang="en-US" sz="4800" dirty="0">
                <a:solidFill>
                  <a:srgbClr val="FFFF00"/>
                </a:solidFill>
                <a:latin typeface="+mj-lt"/>
                <a:ea typeface="Cambria" panose="02040503050406030204" pitchFamily="18" charset="0"/>
                <a:cs typeface="Calibri" panose="020F0502020204030204" pitchFamily="34" charset="0"/>
              </a:rPr>
              <a:t>What Works Do Save?</a:t>
            </a:r>
            <a:endParaRPr lang="en-US" sz="4800" dirty="0">
              <a:latin typeface="+mj-lt"/>
            </a:endParaRPr>
          </a:p>
        </p:txBody>
      </p:sp>
      <p:sp>
        <p:nvSpPr>
          <p:cNvPr id="3" name="Text Placeholder 2">
            <a:extLst>
              <a:ext uri="{FF2B5EF4-FFF2-40B4-BE49-F238E27FC236}">
                <a16:creationId xmlns:a16="http://schemas.microsoft.com/office/drawing/2014/main" id="{9F7BA22B-E3D2-B407-E6AB-8B5F8C3B4C89}"/>
              </a:ext>
            </a:extLst>
          </p:cNvPr>
          <p:cNvSpPr>
            <a:spLocks noGrp="1"/>
          </p:cNvSpPr>
          <p:nvPr>
            <p:ph type="body" idx="1"/>
          </p:nvPr>
        </p:nvSpPr>
        <p:spPr>
          <a:xfrm>
            <a:off x="666206" y="1789176"/>
            <a:ext cx="6374673" cy="4690282"/>
          </a:xfrm>
        </p:spPr>
        <p:txBody>
          <a:bodyPr/>
          <a:lstStyle/>
          <a:p>
            <a:pPr>
              <a:lnSpc>
                <a:spcPct val="100000"/>
              </a:lnSpc>
              <a:buClr>
                <a:srgbClr val="FFFF00"/>
              </a:buClr>
            </a:pPr>
            <a:r>
              <a:rPr lang="en-US" sz="3200" dirty="0">
                <a:solidFill>
                  <a:srgbClr val="FFFF00"/>
                </a:solidFill>
                <a:latin typeface="Arial" panose="020B0604020202020204" pitchFamily="34" charset="0"/>
              </a:rPr>
              <a:t>Deeds of faith—James 2</a:t>
            </a:r>
          </a:p>
        </p:txBody>
      </p:sp>
    </p:spTree>
    <p:extLst>
      <p:ext uri="{BB962C8B-B14F-4D97-AF65-F5344CB8AC3E}">
        <p14:creationId xmlns:p14="http://schemas.microsoft.com/office/powerpoint/2010/main" val="41428255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A7A6C-6DC3-B2DC-DDC5-560F70F30FEE}"/>
              </a:ext>
            </a:extLst>
          </p:cNvPr>
          <p:cNvSpPr>
            <a:spLocks noGrp="1"/>
          </p:cNvSpPr>
          <p:nvPr>
            <p:ph type="title"/>
          </p:nvPr>
        </p:nvSpPr>
        <p:spPr/>
        <p:txBody>
          <a:bodyPr/>
          <a:lstStyle/>
          <a:p>
            <a:pPr algn="ctr"/>
            <a:r>
              <a:rPr lang="en-US" sz="4800" dirty="0">
                <a:solidFill>
                  <a:srgbClr val="FFFF00"/>
                </a:solidFill>
                <a:latin typeface="+mj-lt"/>
                <a:ea typeface="Cambria" panose="02040503050406030204" pitchFamily="18" charset="0"/>
                <a:cs typeface="Calibri" panose="020F0502020204030204" pitchFamily="34" charset="0"/>
              </a:rPr>
              <a:t>What Works Do Save?</a:t>
            </a:r>
            <a:endParaRPr lang="en-US" sz="4800" dirty="0">
              <a:latin typeface="+mj-lt"/>
            </a:endParaRPr>
          </a:p>
        </p:txBody>
      </p:sp>
      <p:sp>
        <p:nvSpPr>
          <p:cNvPr id="3" name="Text Placeholder 2">
            <a:extLst>
              <a:ext uri="{FF2B5EF4-FFF2-40B4-BE49-F238E27FC236}">
                <a16:creationId xmlns:a16="http://schemas.microsoft.com/office/drawing/2014/main" id="{9F7BA22B-E3D2-B407-E6AB-8B5F8C3B4C89}"/>
              </a:ext>
            </a:extLst>
          </p:cNvPr>
          <p:cNvSpPr>
            <a:spLocks noGrp="1"/>
          </p:cNvSpPr>
          <p:nvPr>
            <p:ph type="body" idx="1"/>
          </p:nvPr>
        </p:nvSpPr>
        <p:spPr>
          <a:xfrm>
            <a:off x="666206" y="1789176"/>
            <a:ext cx="6374673" cy="4690282"/>
          </a:xfrm>
        </p:spPr>
        <p:txBody>
          <a:bodyPr/>
          <a:lstStyle/>
          <a:p>
            <a:pPr>
              <a:lnSpc>
                <a:spcPct val="100000"/>
              </a:lnSpc>
              <a:buClr>
                <a:srgbClr val="FFFF00"/>
              </a:buClr>
            </a:pPr>
            <a:r>
              <a:rPr lang="en-US" sz="3200" dirty="0">
                <a:solidFill>
                  <a:schemeClr val="bg1"/>
                </a:solidFill>
                <a:latin typeface="Arial" panose="020B0604020202020204" pitchFamily="34" charset="0"/>
              </a:rPr>
              <a:t>Deeds of faith—James 2</a:t>
            </a:r>
          </a:p>
          <a:p>
            <a:pPr>
              <a:lnSpc>
                <a:spcPct val="100000"/>
              </a:lnSpc>
              <a:buClr>
                <a:srgbClr val="FFFF00"/>
              </a:buClr>
            </a:pPr>
            <a:r>
              <a:rPr lang="en-US" sz="3200" dirty="0">
                <a:solidFill>
                  <a:srgbClr val="FFFF00"/>
                </a:solidFill>
                <a:latin typeface="Arial" panose="020B0604020202020204" pitchFamily="34" charset="0"/>
              </a:rPr>
              <a:t>Deeds that come from hearing—Rom. 10:17</a:t>
            </a:r>
          </a:p>
        </p:txBody>
      </p:sp>
    </p:spTree>
    <p:extLst>
      <p:ext uri="{BB962C8B-B14F-4D97-AF65-F5344CB8AC3E}">
        <p14:creationId xmlns:p14="http://schemas.microsoft.com/office/powerpoint/2010/main" val="6745222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A7A6C-6DC3-B2DC-DDC5-560F70F30FEE}"/>
              </a:ext>
            </a:extLst>
          </p:cNvPr>
          <p:cNvSpPr>
            <a:spLocks noGrp="1"/>
          </p:cNvSpPr>
          <p:nvPr>
            <p:ph type="title"/>
          </p:nvPr>
        </p:nvSpPr>
        <p:spPr/>
        <p:txBody>
          <a:bodyPr/>
          <a:lstStyle/>
          <a:p>
            <a:pPr algn="ctr"/>
            <a:r>
              <a:rPr lang="en-US" sz="4800" dirty="0">
                <a:solidFill>
                  <a:srgbClr val="FFFF00"/>
                </a:solidFill>
                <a:latin typeface="+mj-lt"/>
                <a:ea typeface="Cambria" panose="02040503050406030204" pitchFamily="18" charset="0"/>
                <a:cs typeface="Calibri" panose="020F0502020204030204" pitchFamily="34" charset="0"/>
              </a:rPr>
              <a:t>What Works Do Save?</a:t>
            </a:r>
            <a:endParaRPr lang="en-US" sz="4800" dirty="0">
              <a:latin typeface="+mj-lt"/>
            </a:endParaRPr>
          </a:p>
        </p:txBody>
      </p:sp>
      <p:sp>
        <p:nvSpPr>
          <p:cNvPr id="3" name="Text Placeholder 2">
            <a:extLst>
              <a:ext uri="{FF2B5EF4-FFF2-40B4-BE49-F238E27FC236}">
                <a16:creationId xmlns:a16="http://schemas.microsoft.com/office/drawing/2014/main" id="{9F7BA22B-E3D2-B407-E6AB-8B5F8C3B4C89}"/>
              </a:ext>
            </a:extLst>
          </p:cNvPr>
          <p:cNvSpPr>
            <a:spLocks noGrp="1"/>
          </p:cNvSpPr>
          <p:nvPr>
            <p:ph type="body" idx="1"/>
          </p:nvPr>
        </p:nvSpPr>
        <p:spPr>
          <a:xfrm>
            <a:off x="666206" y="1789176"/>
            <a:ext cx="6374673" cy="4690282"/>
          </a:xfrm>
        </p:spPr>
        <p:txBody>
          <a:bodyPr/>
          <a:lstStyle/>
          <a:p>
            <a:pPr>
              <a:lnSpc>
                <a:spcPct val="100000"/>
              </a:lnSpc>
              <a:buClr>
                <a:srgbClr val="FFFF00"/>
              </a:buClr>
            </a:pPr>
            <a:r>
              <a:rPr lang="en-US" sz="3200" dirty="0">
                <a:solidFill>
                  <a:schemeClr val="bg1"/>
                </a:solidFill>
                <a:latin typeface="Arial" panose="020B0604020202020204" pitchFamily="34" charset="0"/>
              </a:rPr>
              <a:t>Deeds of faith—James 2</a:t>
            </a:r>
          </a:p>
          <a:p>
            <a:pPr>
              <a:lnSpc>
                <a:spcPct val="100000"/>
              </a:lnSpc>
              <a:buClr>
                <a:srgbClr val="FFFF00"/>
              </a:buClr>
            </a:pPr>
            <a:r>
              <a:rPr lang="en-US" sz="3200" dirty="0">
                <a:solidFill>
                  <a:schemeClr val="bg1"/>
                </a:solidFill>
                <a:latin typeface="Arial" panose="020B0604020202020204" pitchFamily="34" charset="0"/>
              </a:rPr>
              <a:t>Deeds that come from hearing—Rom. 10:17</a:t>
            </a:r>
          </a:p>
          <a:p>
            <a:pPr>
              <a:lnSpc>
                <a:spcPct val="100000"/>
              </a:lnSpc>
              <a:buClr>
                <a:srgbClr val="FFFF00"/>
              </a:buClr>
            </a:pPr>
            <a:r>
              <a:rPr lang="en-US" sz="3200" dirty="0">
                <a:solidFill>
                  <a:srgbClr val="FFFF00"/>
                </a:solidFill>
                <a:latin typeface="Arial" panose="020B0604020202020204" pitchFamily="34" charset="0"/>
              </a:rPr>
              <a:t>Deeds which come from HIS righteousness NOT ours—Rom. 10:1ff</a:t>
            </a:r>
            <a:endParaRPr lang="en-US" sz="4800" dirty="0">
              <a:solidFill>
                <a:srgbClr val="FFFF00"/>
              </a:solidFill>
              <a:latin typeface="+mj-lt"/>
            </a:endParaRPr>
          </a:p>
        </p:txBody>
      </p:sp>
    </p:spTree>
    <p:extLst>
      <p:ext uri="{BB962C8B-B14F-4D97-AF65-F5344CB8AC3E}">
        <p14:creationId xmlns:p14="http://schemas.microsoft.com/office/powerpoint/2010/main" val="14944850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A7A6C-6DC3-B2DC-DDC5-560F70F30FEE}"/>
              </a:ext>
            </a:extLst>
          </p:cNvPr>
          <p:cNvSpPr>
            <a:spLocks noGrp="1"/>
          </p:cNvSpPr>
          <p:nvPr>
            <p:ph type="title"/>
          </p:nvPr>
        </p:nvSpPr>
        <p:spPr/>
        <p:txBody>
          <a:bodyPr/>
          <a:lstStyle/>
          <a:p>
            <a:pPr algn="ctr"/>
            <a:r>
              <a:rPr lang="en-US" sz="4800" dirty="0">
                <a:solidFill>
                  <a:srgbClr val="FFFF00"/>
                </a:solidFill>
                <a:latin typeface="+mj-lt"/>
                <a:ea typeface="Cambria" panose="02040503050406030204" pitchFamily="18" charset="0"/>
                <a:cs typeface="Calibri" panose="020F0502020204030204" pitchFamily="34" charset="0"/>
              </a:rPr>
              <a:t>What Works Do Save?</a:t>
            </a:r>
            <a:endParaRPr lang="en-US" sz="4800" dirty="0">
              <a:latin typeface="+mj-lt"/>
            </a:endParaRPr>
          </a:p>
        </p:txBody>
      </p:sp>
      <p:sp>
        <p:nvSpPr>
          <p:cNvPr id="3" name="Text Placeholder 2">
            <a:extLst>
              <a:ext uri="{FF2B5EF4-FFF2-40B4-BE49-F238E27FC236}">
                <a16:creationId xmlns:a16="http://schemas.microsoft.com/office/drawing/2014/main" id="{9F7BA22B-E3D2-B407-E6AB-8B5F8C3B4C89}"/>
              </a:ext>
            </a:extLst>
          </p:cNvPr>
          <p:cNvSpPr>
            <a:spLocks noGrp="1"/>
          </p:cNvSpPr>
          <p:nvPr>
            <p:ph type="body" idx="1"/>
          </p:nvPr>
        </p:nvSpPr>
        <p:spPr>
          <a:xfrm>
            <a:off x="666206" y="1789176"/>
            <a:ext cx="6374673" cy="4690282"/>
          </a:xfrm>
        </p:spPr>
        <p:txBody>
          <a:bodyPr/>
          <a:lstStyle/>
          <a:p>
            <a:pPr>
              <a:lnSpc>
                <a:spcPct val="100000"/>
              </a:lnSpc>
              <a:buClr>
                <a:srgbClr val="FFFF00"/>
              </a:buClr>
            </a:pPr>
            <a:r>
              <a:rPr lang="en-US" sz="3200" dirty="0">
                <a:solidFill>
                  <a:schemeClr val="bg1"/>
                </a:solidFill>
                <a:latin typeface="Arial" panose="020B0604020202020204" pitchFamily="34" charset="0"/>
              </a:rPr>
              <a:t>Deeds of faith—James 2</a:t>
            </a:r>
          </a:p>
          <a:p>
            <a:pPr>
              <a:lnSpc>
                <a:spcPct val="100000"/>
              </a:lnSpc>
              <a:buClr>
                <a:srgbClr val="FFFF00"/>
              </a:buClr>
            </a:pPr>
            <a:r>
              <a:rPr lang="en-US" sz="3200" dirty="0">
                <a:solidFill>
                  <a:schemeClr val="bg1"/>
                </a:solidFill>
                <a:latin typeface="Arial" panose="020B0604020202020204" pitchFamily="34" charset="0"/>
              </a:rPr>
              <a:t>Deeds that come from hearing—Rom. 10:17</a:t>
            </a:r>
          </a:p>
          <a:p>
            <a:pPr>
              <a:lnSpc>
                <a:spcPct val="100000"/>
              </a:lnSpc>
              <a:buClr>
                <a:srgbClr val="FFFF00"/>
              </a:buClr>
            </a:pPr>
            <a:r>
              <a:rPr lang="en-US" sz="3200" dirty="0">
                <a:solidFill>
                  <a:schemeClr val="bg1"/>
                </a:solidFill>
                <a:latin typeface="Arial" panose="020B0604020202020204" pitchFamily="34" charset="0"/>
              </a:rPr>
              <a:t>Deeds which come from HIS righteousness NOT ours—Rom. 10:1ff</a:t>
            </a:r>
          </a:p>
          <a:p>
            <a:pPr>
              <a:lnSpc>
                <a:spcPct val="100000"/>
              </a:lnSpc>
              <a:buClr>
                <a:srgbClr val="FFFF00"/>
              </a:buClr>
            </a:pPr>
            <a:r>
              <a:rPr lang="en-US" sz="3200" dirty="0">
                <a:solidFill>
                  <a:srgbClr val="FFFF00"/>
                </a:solidFill>
                <a:latin typeface="Arial" panose="020B0604020202020204" pitchFamily="34" charset="0"/>
              </a:rPr>
              <a:t>Deeds that are the obedience of faith—Rom. 16:25-26</a:t>
            </a:r>
            <a:endParaRPr lang="en-US" sz="4800" dirty="0">
              <a:solidFill>
                <a:srgbClr val="FFFF00"/>
              </a:solidFill>
              <a:latin typeface="+mj-lt"/>
            </a:endParaRPr>
          </a:p>
        </p:txBody>
      </p:sp>
    </p:spTree>
    <p:extLst>
      <p:ext uri="{BB962C8B-B14F-4D97-AF65-F5344CB8AC3E}">
        <p14:creationId xmlns:p14="http://schemas.microsoft.com/office/powerpoint/2010/main" val="1277942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A7A6C-6DC3-B2DC-DDC5-560F70F30FEE}"/>
              </a:ext>
            </a:extLst>
          </p:cNvPr>
          <p:cNvSpPr>
            <a:spLocks noGrp="1"/>
          </p:cNvSpPr>
          <p:nvPr>
            <p:ph type="title"/>
          </p:nvPr>
        </p:nvSpPr>
        <p:spPr/>
        <p:txBody>
          <a:bodyPr/>
          <a:lstStyle/>
          <a:p>
            <a:pPr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Text—Heb. 4:8-11</a:t>
            </a:r>
            <a:endParaRPr lang="en-US" dirty="0"/>
          </a:p>
        </p:txBody>
      </p:sp>
      <p:sp>
        <p:nvSpPr>
          <p:cNvPr id="3" name="Text Placeholder 2">
            <a:extLst>
              <a:ext uri="{FF2B5EF4-FFF2-40B4-BE49-F238E27FC236}">
                <a16:creationId xmlns:a16="http://schemas.microsoft.com/office/drawing/2014/main" id="{9F7BA22B-E3D2-B407-E6AB-8B5F8C3B4C89}"/>
              </a:ext>
            </a:extLst>
          </p:cNvPr>
          <p:cNvSpPr>
            <a:spLocks noGrp="1"/>
          </p:cNvSpPr>
          <p:nvPr>
            <p:ph type="body" idx="1"/>
          </p:nvPr>
        </p:nvSpPr>
        <p:spPr>
          <a:xfrm>
            <a:off x="666207" y="1780469"/>
            <a:ext cx="10829108" cy="4698989"/>
          </a:xfrm>
        </p:spPr>
        <p:txBody>
          <a:bodyPr/>
          <a:lstStyle/>
          <a:p>
            <a:pPr marL="0" marR="0" indent="0" algn="just" rtl="0">
              <a:lnSpc>
                <a:spcPct val="100000"/>
              </a:lnSpc>
              <a:spcBef>
                <a:spcPts val="100"/>
              </a:spcBef>
              <a:spcAft>
                <a:spcPts val="1000"/>
              </a:spcAft>
              <a:buNone/>
            </a:pPr>
            <a:r>
              <a:rPr lang="en-US" sz="2400" u="none" strike="noStrike" baseline="0" dirty="0">
                <a:solidFill>
                  <a:schemeClr val="bg1"/>
                </a:solidFill>
                <a:latin typeface="Arial" panose="020B0604020202020204" pitchFamily="34" charset="0"/>
              </a:rPr>
              <a:t>   8  For if Joshua had given them rest, then He would not afterward have spoken of another day. </a:t>
            </a:r>
          </a:p>
          <a:p>
            <a:pPr marL="0" marR="0" indent="0" algn="just" rtl="0">
              <a:lnSpc>
                <a:spcPct val="100000"/>
              </a:lnSpc>
              <a:spcBef>
                <a:spcPts val="100"/>
              </a:spcBef>
              <a:spcAft>
                <a:spcPts val="1000"/>
              </a:spcAft>
              <a:buNone/>
            </a:pPr>
            <a:r>
              <a:rPr lang="en-US" sz="2400" u="none" strike="noStrike" baseline="0" dirty="0">
                <a:solidFill>
                  <a:schemeClr val="bg1"/>
                </a:solidFill>
                <a:latin typeface="Arial" panose="020B0604020202020204" pitchFamily="34" charset="0"/>
              </a:rPr>
              <a:t>  9  There remains therefore a rest for the people of God. </a:t>
            </a:r>
          </a:p>
          <a:p>
            <a:pPr marL="0" marR="0" indent="0" algn="just" rtl="0">
              <a:lnSpc>
                <a:spcPct val="100000"/>
              </a:lnSpc>
              <a:spcBef>
                <a:spcPts val="100"/>
              </a:spcBef>
              <a:spcAft>
                <a:spcPts val="1000"/>
              </a:spcAft>
              <a:buNone/>
            </a:pPr>
            <a:r>
              <a:rPr lang="en-US" sz="2400" u="none" strike="noStrike" baseline="0" dirty="0">
                <a:solidFill>
                  <a:schemeClr val="bg1"/>
                </a:solidFill>
                <a:latin typeface="Arial" panose="020B0604020202020204" pitchFamily="34" charset="0"/>
              </a:rPr>
              <a:t>  10  For he who has entered His rest has himself also ceased from his works as God did from His. </a:t>
            </a:r>
          </a:p>
          <a:p>
            <a:pPr marL="0" marR="0" indent="0" algn="just" rtl="0">
              <a:lnSpc>
                <a:spcPct val="100000"/>
              </a:lnSpc>
              <a:spcBef>
                <a:spcPts val="100"/>
              </a:spcBef>
              <a:spcAft>
                <a:spcPts val="1000"/>
              </a:spcAft>
              <a:buNone/>
            </a:pPr>
            <a:r>
              <a:rPr lang="en-US" sz="2400" u="none" strike="noStrike" baseline="0" dirty="0">
                <a:solidFill>
                  <a:schemeClr val="bg1"/>
                </a:solidFill>
                <a:latin typeface="Arial" panose="020B0604020202020204" pitchFamily="34" charset="0"/>
              </a:rPr>
              <a:t>  11  Let us therefore be diligent to enter that rest, lest anyone fall according to the same example of disobedience.</a:t>
            </a:r>
            <a:endParaRPr lang="en-US" sz="2400" dirty="0">
              <a:solidFill>
                <a:schemeClr val="bg1"/>
              </a:solidFill>
            </a:endParaRPr>
          </a:p>
        </p:txBody>
      </p:sp>
    </p:spTree>
    <p:extLst>
      <p:ext uri="{BB962C8B-B14F-4D97-AF65-F5344CB8AC3E}">
        <p14:creationId xmlns:p14="http://schemas.microsoft.com/office/powerpoint/2010/main" val="38206379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206392"/>
            <a:ext cx="9247539" cy="1480767"/>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Faith That Determines Salvation</a:t>
            </a:r>
          </a:p>
        </p:txBody>
      </p:sp>
      <p:sp>
        <p:nvSpPr>
          <p:cNvPr id="2" name="TextBox 1">
            <a:extLst>
              <a:ext uri="{FF2B5EF4-FFF2-40B4-BE49-F238E27FC236}">
                <a16:creationId xmlns:a16="http://schemas.microsoft.com/office/drawing/2014/main" id="{C00FF94F-23E8-D07A-4CEE-9A4BBE937535}"/>
              </a:ext>
            </a:extLst>
          </p:cNvPr>
          <p:cNvSpPr txBox="1"/>
          <p:nvPr/>
        </p:nvSpPr>
        <p:spPr>
          <a:xfrm>
            <a:off x="715618" y="1687159"/>
            <a:ext cx="10903226" cy="4193456"/>
          </a:xfrm>
          <a:prstGeom prst="rect">
            <a:avLst/>
          </a:prstGeom>
          <a:noFill/>
        </p:spPr>
        <p:txBody>
          <a:bodyPr wrap="square" rtlCol="0">
            <a:spAutoFit/>
          </a:bodyPr>
          <a:lstStyle/>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Believe 							 					   John 8:24</a:t>
            </a:r>
          </a:p>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Repent												   Luke 13:3</a:t>
            </a:r>
          </a:p>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Confess Your Faith								   Romans 10:9</a:t>
            </a:r>
          </a:p>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Baptized/Immersed							   Acts 2:38</a:t>
            </a:r>
          </a:p>
          <a:p>
            <a:pPr lvl="3" algn="just" defTabSz="457200">
              <a:spcAft>
                <a:spcPts val="900"/>
              </a:spcAft>
              <a:buClr>
                <a:schemeClr val="bg1"/>
              </a:buClr>
              <a:tabLst>
                <a:tab pos="457200" algn="l"/>
              </a:tabLst>
            </a:pPr>
            <a:endParaRPr lang="en-US" sz="1100" b="1" dirty="0">
              <a:solidFill>
                <a:schemeClr val="bg1"/>
              </a:solidFill>
              <a:latin typeface="Calibri" panose="020F0502020204030204" pitchFamily="34" charset="0"/>
            </a:endParaRPr>
          </a:p>
          <a:p>
            <a:pPr lvl="3" defTabSz="457200">
              <a:spcAft>
                <a:spcPts val="900"/>
              </a:spcAft>
              <a:buClr>
                <a:schemeClr val="bg1"/>
              </a:buClr>
              <a:tabLst>
                <a:tab pos="457200" algn="l"/>
              </a:tabLst>
            </a:pPr>
            <a:r>
              <a:rPr lang="en-US" sz="3200" b="1" i="1" dirty="0">
                <a:solidFill>
                  <a:srgbClr val="FFFF00"/>
                </a:solidFill>
                <a:latin typeface="Calibri" panose="020F0502020204030204" pitchFamily="34" charset="0"/>
              </a:rPr>
              <a:t>  When You Do These, He Adds You to His Flock, His Church</a:t>
            </a:r>
          </a:p>
          <a:p>
            <a:pPr lvl="3" defTabSz="457200">
              <a:spcAft>
                <a:spcPts val="900"/>
              </a:spcAft>
              <a:buClr>
                <a:schemeClr val="bg1"/>
              </a:buClr>
              <a:tabLst>
                <a:tab pos="457200" algn="l"/>
              </a:tabLst>
            </a:pPr>
            <a:endParaRPr lang="en-US" sz="1100" b="1" i="1" dirty="0">
              <a:solidFill>
                <a:schemeClr val="bg1"/>
              </a:solidFill>
              <a:latin typeface="Calibri" panose="020F0502020204030204" pitchFamily="34" charset="0"/>
            </a:endParaRPr>
          </a:p>
          <a:p>
            <a:pPr marL="457200" lvl="3" indent="-457200"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As a Christian, Live Faithfully Until You Die		   Rev. 2:10</a:t>
            </a:r>
            <a:endParaRPr lang="en-US" sz="2800" b="1" i="0" u="none" strike="noStrike" baseline="0" dirty="0">
              <a:solidFill>
                <a:schemeClr val="bg1"/>
              </a:solidFill>
              <a:latin typeface="Calibri" panose="020F0502020204030204" pitchFamily="34" charset="0"/>
            </a:endParaRPr>
          </a:p>
        </p:txBody>
      </p:sp>
    </p:spTree>
    <p:extLst>
      <p:ext uri="{BB962C8B-B14F-4D97-AF65-F5344CB8AC3E}">
        <p14:creationId xmlns:p14="http://schemas.microsoft.com/office/powerpoint/2010/main" val="7848957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A7A6C-6DC3-B2DC-DDC5-560F70F30FEE}"/>
              </a:ext>
            </a:extLst>
          </p:cNvPr>
          <p:cNvSpPr>
            <a:spLocks noGrp="1"/>
          </p:cNvSpPr>
          <p:nvPr>
            <p:ph type="title"/>
          </p:nvPr>
        </p:nvSpPr>
        <p:spPr/>
        <p:txBody>
          <a:bodyPr/>
          <a:lstStyle/>
          <a:p>
            <a:pPr algn="ctr"/>
            <a:r>
              <a:rPr lang="en-US" sz="4800" dirty="0">
                <a:solidFill>
                  <a:srgbClr val="FFFF00"/>
                </a:solidFill>
                <a:latin typeface="+mj-lt"/>
                <a:ea typeface="Cambria" panose="02040503050406030204" pitchFamily="18" charset="0"/>
                <a:cs typeface="Calibri" panose="020F0502020204030204" pitchFamily="34" charset="0"/>
              </a:rPr>
              <a:t>No Salvation . . .</a:t>
            </a:r>
            <a:endParaRPr lang="en-US" sz="4800" dirty="0">
              <a:latin typeface="+mj-lt"/>
            </a:endParaRPr>
          </a:p>
        </p:txBody>
      </p:sp>
      <p:sp>
        <p:nvSpPr>
          <p:cNvPr id="3" name="Text Placeholder 2">
            <a:extLst>
              <a:ext uri="{FF2B5EF4-FFF2-40B4-BE49-F238E27FC236}">
                <a16:creationId xmlns:a16="http://schemas.microsoft.com/office/drawing/2014/main" id="{9F7BA22B-E3D2-B407-E6AB-8B5F8C3B4C89}"/>
              </a:ext>
            </a:extLst>
          </p:cNvPr>
          <p:cNvSpPr>
            <a:spLocks noGrp="1"/>
          </p:cNvSpPr>
          <p:nvPr>
            <p:ph type="body" idx="1"/>
          </p:nvPr>
        </p:nvSpPr>
        <p:spPr>
          <a:xfrm>
            <a:off x="666207" y="1789176"/>
            <a:ext cx="5225142" cy="4690282"/>
          </a:xfrm>
        </p:spPr>
        <p:txBody>
          <a:bodyPr/>
          <a:lstStyle/>
          <a:p>
            <a:pPr marL="50800" indent="0" algn="ctr">
              <a:lnSpc>
                <a:spcPct val="100000"/>
              </a:lnSpc>
              <a:buNone/>
            </a:pPr>
            <a:r>
              <a:rPr lang="en-US" sz="4000" u="none" strike="noStrike" baseline="0" dirty="0">
                <a:solidFill>
                  <a:srgbClr val="FFFF00"/>
                </a:solidFill>
                <a:latin typeface="Arial" panose="020B0604020202020204" pitchFamily="34" charset="0"/>
              </a:rPr>
              <a:t>With Works</a:t>
            </a:r>
          </a:p>
          <a:p>
            <a:pPr marL="50800" indent="0" algn="ctr">
              <a:lnSpc>
                <a:spcPct val="100000"/>
              </a:lnSpc>
              <a:buNone/>
            </a:pPr>
            <a:endParaRPr lang="en-US" sz="4000" u="none" strike="noStrike" baseline="0" dirty="0">
              <a:solidFill>
                <a:srgbClr val="FFFF00"/>
              </a:solidFill>
              <a:latin typeface="Arial" panose="020B0604020202020204" pitchFamily="34" charset="0"/>
            </a:endParaRPr>
          </a:p>
          <a:p>
            <a:pPr marL="50800" indent="0" algn="ctr">
              <a:lnSpc>
                <a:spcPct val="100000"/>
              </a:lnSpc>
              <a:buNone/>
            </a:pPr>
            <a:r>
              <a:rPr lang="en-US" sz="4000" dirty="0">
                <a:solidFill>
                  <a:srgbClr val="FFFF00"/>
                </a:solidFill>
                <a:latin typeface="+mj-lt"/>
              </a:rPr>
              <a:t>Eph. 2:8-10</a:t>
            </a:r>
          </a:p>
        </p:txBody>
      </p:sp>
    </p:spTree>
    <p:extLst>
      <p:ext uri="{BB962C8B-B14F-4D97-AF65-F5344CB8AC3E}">
        <p14:creationId xmlns:p14="http://schemas.microsoft.com/office/powerpoint/2010/main" val="3455912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A7A6C-6DC3-B2DC-DDC5-560F70F30FEE}"/>
              </a:ext>
            </a:extLst>
          </p:cNvPr>
          <p:cNvSpPr>
            <a:spLocks noGrp="1"/>
          </p:cNvSpPr>
          <p:nvPr>
            <p:ph type="title"/>
          </p:nvPr>
        </p:nvSpPr>
        <p:spPr/>
        <p:txBody>
          <a:bodyPr/>
          <a:lstStyle/>
          <a:p>
            <a:pPr algn="ctr"/>
            <a:r>
              <a:rPr lang="en-US" sz="4800" dirty="0">
                <a:solidFill>
                  <a:srgbClr val="FFFF00"/>
                </a:solidFill>
                <a:latin typeface="+mj-lt"/>
                <a:ea typeface="Cambria" panose="02040503050406030204" pitchFamily="18" charset="0"/>
                <a:cs typeface="Calibri" panose="020F0502020204030204" pitchFamily="34" charset="0"/>
              </a:rPr>
              <a:t>No Salvation . . .</a:t>
            </a:r>
            <a:endParaRPr lang="en-US" sz="4800" dirty="0">
              <a:latin typeface="+mj-lt"/>
            </a:endParaRPr>
          </a:p>
        </p:txBody>
      </p:sp>
      <p:sp>
        <p:nvSpPr>
          <p:cNvPr id="3" name="Text Placeholder 2">
            <a:extLst>
              <a:ext uri="{FF2B5EF4-FFF2-40B4-BE49-F238E27FC236}">
                <a16:creationId xmlns:a16="http://schemas.microsoft.com/office/drawing/2014/main" id="{9F7BA22B-E3D2-B407-E6AB-8B5F8C3B4C89}"/>
              </a:ext>
            </a:extLst>
          </p:cNvPr>
          <p:cNvSpPr>
            <a:spLocks noGrp="1"/>
          </p:cNvSpPr>
          <p:nvPr>
            <p:ph type="body" idx="1"/>
          </p:nvPr>
        </p:nvSpPr>
        <p:spPr>
          <a:xfrm>
            <a:off x="666207" y="1789176"/>
            <a:ext cx="5225142" cy="4690282"/>
          </a:xfrm>
        </p:spPr>
        <p:txBody>
          <a:bodyPr/>
          <a:lstStyle/>
          <a:p>
            <a:pPr marL="50800" indent="0" algn="ctr">
              <a:lnSpc>
                <a:spcPct val="100000"/>
              </a:lnSpc>
              <a:buNone/>
            </a:pPr>
            <a:r>
              <a:rPr lang="en-US" sz="4000" u="none" strike="noStrike" baseline="0" dirty="0">
                <a:solidFill>
                  <a:srgbClr val="FFFF00"/>
                </a:solidFill>
                <a:latin typeface="Arial" panose="020B0604020202020204" pitchFamily="34" charset="0"/>
              </a:rPr>
              <a:t>With Works</a:t>
            </a:r>
          </a:p>
          <a:p>
            <a:pPr marL="50800" indent="0" algn="ctr">
              <a:lnSpc>
                <a:spcPct val="100000"/>
              </a:lnSpc>
              <a:buNone/>
            </a:pPr>
            <a:endParaRPr lang="en-US" sz="4000" u="none" strike="noStrike" baseline="0" dirty="0">
              <a:solidFill>
                <a:srgbClr val="FFFF00"/>
              </a:solidFill>
              <a:latin typeface="Arial" panose="020B0604020202020204" pitchFamily="34" charset="0"/>
            </a:endParaRPr>
          </a:p>
          <a:p>
            <a:pPr marL="50800" indent="0" algn="ctr">
              <a:lnSpc>
                <a:spcPct val="100000"/>
              </a:lnSpc>
              <a:buNone/>
            </a:pPr>
            <a:r>
              <a:rPr lang="en-US" sz="4000" dirty="0">
                <a:solidFill>
                  <a:srgbClr val="FFFF00"/>
                </a:solidFill>
                <a:latin typeface="+mj-lt"/>
              </a:rPr>
              <a:t>Eph. 2:8-10</a:t>
            </a:r>
          </a:p>
        </p:txBody>
      </p:sp>
      <p:sp>
        <p:nvSpPr>
          <p:cNvPr id="8" name="Text Placeholder 2">
            <a:extLst>
              <a:ext uri="{FF2B5EF4-FFF2-40B4-BE49-F238E27FC236}">
                <a16:creationId xmlns:a16="http://schemas.microsoft.com/office/drawing/2014/main" id="{00E38030-C080-824F-4036-40D0C89C2302}"/>
              </a:ext>
            </a:extLst>
          </p:cNvPr>
          <p:cNvSpPr txBox="1">
            <a:spLocks/>
          </p:cNvSpPr>
          <p:nvPr/>
        </p:nvSpPr>
        <p:spPr>
          <a:xfrm>
            <a:off x="6396455" y="1789176"/>
            <a:ext cx="4911633" cy="4698989"/>
          </a:xfrm>
          <a:prstGeom prst="rect">
            <a:avLst/>
          </a:prstGeom>
          <a:noFill/>
          <a:ln>
            <a:noFill/>
          </a:ln>
        </p:spPr>
        <p:txBody>
          <a:bodyPr spcFirstLastPara="1" wrap="square" lIns="91425" tIns="45700" rIns="91425" bIns="45700" anchor="t" anchorCtr="0"/>
          <a:lstStyle>
            <a:defPPr marR="0" lvl="0" algn="l" rtl="0">
              <a:lnSpc>
                <a:spcPct val="100000"/>
              </a:lnSpc>
              <a:spcBef>
                <a:spcPts val="0"/>
              </a:spcBef>
              <a:spcAft>
                <a:spcPts val="0"/>
              </a:spcAft>
            </a:defPPr>
            <a:lvl1pPr marL="457200" marR="0" lvl="0" indent="-406400" algn="l" rtl="0">
              <a:lnSpc>
                <a:spcPct val="90000"/>
              </a:lnSpc>
              <a:spcBef>
                <a:spcPts val="1000"/>
              </a:spcBef>
              <a:spcAft>
                <a:spcPts val="0"/>
              </a:spcAft>
              <a:buClr>
                <a:schemeClr val="lt1"/>
              </a:buClr>
              <a:buSzPts val="2800"/>
              <a:buFont typeface="Arial"/>
              <a:buChar char="•"/>
              <a:defRPr sz="2800" b="1" i="0" u="none" strike="noStrike" cap="none">
                <a:solidFill>
                  <a:schemeClr val="lt1"/>
                </a:solidFill>
                <a:latin typeface="Calibri"/>
                <a:ea typeface="Calibri"/>
                <a:cs typeface="Calibri"/>
                <a:sym typeface="Calibri"/>
              </a:defRPr>
            </a:lvl1pPr>
            <a:lvl2pPr marL="914400" marR="0" lvl="1" indent="-406400" algn="l" rtl="0">
              <a:lnSpc>
                <a:spcPct val="90000"/>
              </a:lnSpc>
              <a:spcBef>
                <a:spcPts val="500"/>
              </a:spcBef>
              <a:spcAft>
                <a:spcPts val="0"/>
              </a:spcAft>
              <a:buClr>
                <a:schemeClr val="lt1"/>
              </a:buClr>
              <a:buSzPts val="2800"/>
              <a:buFont typeface="Arial"/>
              <a:buChar char="•"/>
              <a:defRPr sz="2800" b="1" i="0" u="none" strike="noStrike" cap="none">
                <a:solidFill>
                  <a:schemeClr val="lt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lt1"/>
              </a:buClr>
              <a:buSzPts val="2000"/>
              <a:buFont typeface="Arial"/>
              <a:buChar char="•"/>
              <a:defRPr sz="2000" b="1" i="0" u="none" strike="noStrike" cap="none">
                <a:solidFill>
                  <a:schemeClr val="lt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lt1"/>
              </a:buClr>
              <a:buSzPts val="1800"/>
              <a:buFont typeface="Arial"/>
              <a:buChar char="•"/>
              <a:defRPr sz="1800" b="1" i="0" u="none" strike="noStrike" cap="none">
                <a:solidFill>
                  <a:schemeClr val="lt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lt1"/>
              </a:buClr>
              <a:buSzPts val="1800"/>
              <a:buFont typeface="Arial"/>
              <a:buChar char="•"/>
              <a:defRPr sz="1800" b="1" i="0" u="none" strike="noStrike" cap="none">
                <a:solidFill>
                  <a:schemeClr val="lt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50800" indent="0" algn="ctr">
              <a:lnSpc>
                <a:spcPct val="100000"/>
              </a:lnSpc>
              <a:buFont typeface="Arial"/>
              <a:buNone/>
            </a:pPr>
            <a:r>
              <a:rPr lang="en-US" sz="4000" dirty="0">
                <a:solidFill>
                  <a:srgbClr val="FFFF00"/>
                </a:solidFill>
                <a:latin typeface="Arial" panose="020B0604020202020204" pitchFamily="34" charset="0"/>
              </a:rPr>
              <a:t>Without Works</a:t>
            </a:r>
          </a:p>
          <a:p>
            <a:pPr marL="50800" indent="0" algn="ctr">
              <a:lnSpc>
                <a:spcPct val="100000"/>
              </a:lnSpc>
              <a:buFont typeface="Arial"/>
              <a:buNone/>
            </a:pPr>
            <a:endParaRPr lang="en-US" sz="4000" dirty="0">
              <a:solidFill>
                <a:srgbClr val="FFFF00"/>
              </a:solidFill>
              <a:latin typeface="Arial" panose="020B0604020202020204" pitchFamily="34" charset="0"/>
            </a:endParaRPr>
          </a:p>
          <a:p>
            <a:pPr marL="50800" indent="0" algn="ctr">
              <a:lnSpc>
                <a:spcPct val="100000"/>
              </a:lnSpc>
              <a:buFont typeface="Arial"/>
              <a:buNone/>
            </a:pPr>
            <a:r>
              <a:rPr lang="en-US" sz="4000" dirty="0">
                <a:solidFill>
                  <a:srgbClr val="FFFF00"/>
                </a:solidFill>
                <a:latin typeface="Arial" panose="020B0604020202020204" pitchFamily="34" charset="0"/>
              </a:rPr>
              <a:t>James 2:14-26 </a:t>
            </a:r>
            <a:endParaRPr lang="en-US" sz="4000" dirty="0">
              <a:solidFill>
                <a:srgbClr val="FFFF00"/>
              </a:solidFill>
            </a:endParaRPr>
          </a:p>
        </p:txBody>
      </p:sp>
    </p:spTree>
    <p:extLst>
      <p:ext uri="{BB962C8B-B14F-4D97-AF65-F5344CB8AC3E}">
        <p14:creationId xmlns:p14="http://schemas.microsoft.com/office/powerpoint/2010/main" val="5913141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A7A6C-6DC3-B2DC-DDC5-560F70F30FEE}"/>
              </a:ext>
            </a:extLst>
          </p:cNvPr>
          <p:cNvSpPr>
            <a:spLocks noGrp="1"/>
          </p:cNvSpPr>
          <p:nvPr>
            <p:ph type="title"/>
          </p:nvPr>
        </p:nvSpPr>
        <p:spPr/>
        <p:txBody>
          <a:bodyPr/>
          <a:lstStyle/>
          <a:p>
            <a:pPr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Other Text—Eph. 2:8-10</a:t>
            </a:r>
            <a:endParaRPr lang="en-US" dirty="0"/>
          </a:p>
        </p:txBody>
      </p:sp>
      <p:sp>
        <p:nvSpPr>
          <p:cNvPr id="3" name="Text Placeholder 2">
            <a:extLst>
              <a:ext uri="{FF2B5EF4-FFF2-40B4-BE49-F238E27FC236}">
                <a16:creationId xmlns:a16="http://schemas.microsoft.com/office/drawing/2014/main" id="{9F7BA22B-E3D2-B407-E6AB-8B5F8C3B4C89}"/>
              </a:ext>
            </a:extLst>
          </p:cNvPr>
          <p:cNvSpPr>
            <a:spLocks noGrp="1"/>
          </p:cNvSpPr>
          <p:nvPr>
            <p:ph type="body" idx="1"/>
          </p:nvPr>
        </p:nvSpPr>
        <p:spPr>
          <a:xfrm>
            <a:off x="666207" y="1780469"/>
            <a:ext cx="10829108" cy="4698989"/>
          </a:xfrm>
        </p:spPr>
        <p:txBody>
          <a:bodyPr/>
          <a:lstStyle/>
          <a:p>
            <a:pPr marL="50800" indent="0" algn="just">
              <a:lnSpc>
                <a:spcPct val="100000"/>
              </a:lnSpc>
              <a:buNone/>
            </a:pPr>
            <a:r>
              <a:rPr lang="en-US" sz="1800" u="none" strike="noStrike" baseline="0" dirty="0">
                <a:solidFill>
                  <a:schemeClr val="bg1"/>
                </a:solidFill>
                <a:latin typeface="Arial" panose="020B0604020202020204" pitchFamily="34" charset="0"/>
              </a:rPr>
              <a:t>   </a:t>
            </a:r>
            <a:r>
              <a:rPr lang="en-US" sz="2400" u="none" strike="noStrike" baseline="0" dirty="0">
                <a:solidFill>
                  <a:schemeClr val="bg1"/>
                </a:solidFill>
                <a:latin typeface="Arial" panose="020B0604020202020204" pitchFamily="34" charset="0"/>
              </a:rPr>
              <a:t>8  For by grace you have been </a:t>
            </a:r>
            <a:r>
              <a:rPr lang="en-US" sz="3200" u="none" strike="noStrike" baseline="0" dirty="0">
                <a:solidFill>
                  <a:schemeClr val="bg1"/>
                </a:solidFill>
                <a:latin typeface="Arial" panose="020B0604020202020204" pitchFamily="34" charset="0"/>
              </a:rPr>
              <a:t>saved through faith</a:t>
            </a:r>
            <a:r>
              <a:rPr lang="en-US" sz="2400" u="none" strike="noStrike" baseline="0" dirty="0">
                <a:solidFill>
                  <a:schemeClr val="bg1"/>
                </a:solidFill>
                <a:latin typeface="Arial" panose="020B0604020202020204" pitchFamily="34" charset="0"/>
              </a:rPr>
              <a:t>, and that not of yourselves; it is the gift of God, </a:t>
            </a:r>
          </a:p>
          <a:p>
            <a:pPr marL="50800" indent="0" algn="just">
              <a:lnSpc>
                <a:spcPct val="100000"/>
              </a:lnSpc>
              <a:buNone/>
            </a:pPr>
            <a:r>
              <a:rPr lang="en-US" sz="2400" u="none" strike="noStrike" baseline="0" dirty="0">
                <a:solidFill>
                  <a:schemeClr val="bg1"/>
                </a:solidFill>
                <a:latin typeface="Arial" panose="020B0604020202020204" pitchFamily="34" charset="0"/>
              </a:rPr>
              <a:t>  9  </a:t>
            </a:r>
            <a:r>
              <a:rPr lang="en-US" sz="3200" u="none" strike="noStrike" baseline="0" dirty="0">
                <a:solidFill>
                  <a:schemeClr val="bg1"/>
                </a:solidFill>
                <a:latin typeface="Arial" panose="020B0604020202020204" pitchFamily="34" charset="0"/>
              </a:rPr>
              <a:t>not of works</a:t>
            </a:r>
            <a:r>
              <a:rPr lang="en-US" sz="2400" u="none" strike="noStrike" baseline="0" dirty="0">
                <a:solidFill>
                  <a:schemeClr val="bg1"/>
                </a:solidFill>
                <a:latin typeface="Arial" panose="020B0604020202020204" pitchFamily="34" charset="0"/>
              </a:rPr>
              <a:t>, lest anyone should boast. </a:t>
            </a:r>
          </a:p>
          <a:p>
            <a:pPr marL="50800" indent="0" algn="just">
              <a:lnSpc>
                <a:spcPct val="100000"/>
              </a:lnSpc>
              <a:buNone/>
            </a:pPr>
            <a:r>
              <a:rPr lang="en-US" sz="2400" u="none" strike="noStrike" baseline="0" dirty="0">
                <a:solidFill>
                  <a:schemeClr val="bg1"/>
                </a:solidFill>
                <a:latin typeface="Arial" panose="020B0604020202020204" pitchFamily="34" charset="0"/>
              </a:rPr>
              <a:t>10  For we are His workmanship, created in Christ Jesus for good works, which God prepared beforehand that we should walk in them. </a:t>
            </a:r>
            <a:endParaRPr lang="en-US" sz="2400" dirty="0">
              <a:solidFill>
                <a:schemeClr val="bg1"/>
              </a:solidFill>
            </a:endParaRPr>
          </a:p>
        </p:txBody>
      </p:sp>
    </p:spTree>
    <p:extLst>
      <p:ext uri="{BB962C8B-B14F-4D97-AF65-F5344CB8AC3E}">
        <p14:creationId xmlns:p14="http://schemas.microsoft.com/office/powerpoint/2010/main" val="15070418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7" name="TextBox 6">
            <a:extLst>
              <a:ext uri="{FF2B5EF4-FFF2-40B4-BE49-F238E27FC236}">
                <a16:creationId xmlns:a16="http://schemas.microsoft.com/office/drawing/2014/main" id="{9DBD432F-4AD8-B170-4E55-85E74B85F79D}"/>
              </a:ext>
            </a:extLst>
          </p:cNvPr>
          <p:cNvSpPr txBox="1"/>
          <p:nvPr/>
        </p:nvSpPr>
        <p:spPr>
          <a:xfrm>
            <a:off x="457199" y="1520735"/>
            <a:ext cx="11055624" cy="4893647"/>
          </a:xfrm>
          <a:prstGeom prst="rect">
            <a:avLst/>
          </a:prstGeom>
          <a:noFill/>
        </p:spPr>
        <p:txBody>
          <a:bodyPr wrap="square" rtlCol="0">
            <a:spAutoFit/>
          </a:bodyPr>
          <a:lstStyle/>
          <a:p>
            <a:pPr marR="0" algn="just" rtl="0">
              <a:tabLst>
                <a:tab pos="692150" algn="l"/>
              </a:tabLst>
            </a:pPr>
            <a:r>
              <a:rPr lang="en-US" sz="2400" b="1" u="none" strike="noStrike" baseline="0" dirty="0">
                <a:solidFill>
                  <a:schemeClr val="bg1"/>
                </a:solidFill>
                <a:latin typeface="Arial "/>
                <a:ea typeface="Calibri" panose="020F0502020204030204" pitchFamily="34" charset="0"/>
                <a:cs typeface="Calibri" panose="020F0502020204030204" pitchFamily="34" charset="0"/>
              </a:rPr>
              <a:t>  1</a:t>
            </a:r>
            <a:r>
              <a:rPr lang="en-US" sz="2400" b="1" u="none" strike="noStrike" baseline="0" dirty="0">
                <a:solidFill>
                  <a:schemeClr val="bg1"/>
                </a:solidFill>
                <a:latin typeface="Arial "/>
              </a:rPr>
              <a:t>4  What does it profit, my brethren, if someone says </a:t>
            </a:r>
            <a:r>
              <a:rPr lang="en-US" sz="2800" b="1" u="none" strike="noStrike" baseline="0" dirty="0">
                <a:solidFill>
                  <a:schemeClr val="bg1"/>
                </a:solidFill>
                <a:latin typeface="Arial "/>
              </a:rPr>
              <a:t>he has faith but does not have works? Can faith save him?</a:t>
            </a:r>
            <a:r>
              <a:rPr lang="en-US" sz="2400" b="1" u="none" strike="noStrike" baseline="0" dirty="0">
                <a:solidFill>
                  <a:schemeClr val="bg1"/>
                </a:solidFill>
                <a:latin typeface="Arial "/>
              </a:rPr>
              <a:t> </a:t>
            </a:r>
          </a:p>
          <a:p>
            <a:pPr marR="0" algn="just" rtl="0">
              <a:tabLst>
                <a:tab pos="692150" algn="l"/>
              </a:tabLst>
            </a:pPr>
            <a:r>
              <a:rPr lang="en-US" sz="2400" b="1" u="none" strike="noStrike" baseline="0" dirty="0">
                <a:solidFill>
                  <a:schemeClr val="bg1"/>
                </a:solidFill>
                <a:latin typeface="Arial "/>
              </a:rPr>
              <a:t>  15  If a brother or sister is naked and destitute of daily food, </a:t>
            </a:r>
          </a:p>
          <a:p>
            <a:pPr marR="0" algn="just" rtl="0">
              <a:tabLst>
                <a:tab pos="692150" algn="l"/>
              </a:tabLst>
            </a:pPr>
            <a:r>
              <a:rPr lang="en-US" sz="2400" b="1" u="none" strike="noStrike" baseline="0" dirty="0">
                <a:solidFill>
                  <a:schemeClr val="bg1"/>
                </a:solidFill>
                <a:latin typeface="Arial "/>
              </a:rPr>
              <a:t>  16  and one of you says to them, "Depart in peace, be warmed and filled," but you do not give them the things which are needed for the body, what does it profit? </a:t>
            </a:r>
          </a:p>
          <a:p>
            <a:pPr marR="0" algn="just" rtl="0">
              <a:tabLst>
                <a:tab pos="692150" algn="l"/>
              </a:tabLst>
            </a:pPr>
            <a:r>
              <a:rPr lang="en-US" sz="2400" b="1" u="none" strike="noStrike" baseline="0" dirty="0">
                <a:solidFill>
                  <a:schemeClr val="bg1"/>
                </a:solidFill>
                <a:latin typeface="Arial "/>
              </a:rPr>
              <a:t>  17  Thus also </a:t>
            </a:r>
            <a:r>
              <a:rPr lang="en-US" sz="3200" b="1" u="none" strike="noStrike" baseline="0" dirty="0">
                <a:solidFill>
                  <a:schemeClr val="bg1"/>
                </a:solidFill>
                <a:latin typeface="Arial "/>
              </a:rPr>
              <a:t>faith by itself, if it does not have works, is dead. </a:t>
            </a:r>
          </a:p>
          <a:p>
            <a:pPr marR="0" algn="just" rtl="0">
              <a:tabLst>
                <a:tab pos="692150" algn="l"/>
              </a:tabLst>
            </a:pPr>
            <a:r>
              <a:rPr lang="en-US" sz="2400" b="1" u="none" strike="noStrike" baseline="0" dirty="0">
                <a:solidFill>
                  <a:schemeClr val="bg1"/>
                </a:solidFill>
                <a:latin typeface="Arial "/>
              </a:rPr>
              <a:t>  18  But someone will say, "You have faith, and I have works." Show me your faith without your works, and I will show you my faith by my works. </a:t>
            </a:r>
          </a:p>
          <a:p>
            <a:pPr marR="0" algn="just" rtl="0">
              <a:tabLst>
                <a:tab pos="692150" algn="l"/>
              </a:tabLst>
            </a:pPr>
            <a:r>
              <a:rPr lang="en-US" sz="2400" b="1" u="none" strike="noStrike" baseline="0" dirty="0">
                <a:solidFill>
                  <a:schemeClr val="bg1"/>
                </a:solidFill>
                <a:latin typeface="Arial "/>
              </a:rPr>
              <a:t>  19  You believe that there is one God. You do well. Even the demons believe—and tremble! </a:t>
            </a:r>
            <a:endParaRPr lang="en-US" sz="2400" b="1" dirty="0">
              <a:solidFill>
                <a:schemeClr val="bg1"/>
              </a:solidFill>
              <a:latin typeface="Arial "/>
              <a:ea typeface="Calibri" panose="020F0502020204030204" pitchFamily="34" charset="0"/>
              <a:cs typeface="Calibri" panose="020F0502020204030204" pitchFamily="34" charset="0"/>
            </a:endParaRPr>
          </a:p>
        </p:txBody>
      </p:sp>
      <p:sp>
        <p:nvSpPr>
          <p:cNvPr id="3" name="Google Shape;86;p14">
            <a:extLst>
              <a:ext uri="{FF2B5EF4-FFF2-40B4-BE49-F238E27FC236}">
                <a16:creationId xmlns:a16="http://schemas.microsoft.com/office/drawing/2014/main" id="{9AF4479D-FB49-62BB-42FD-0316D9D04CC2}"/>
              </a:ext>
            </a:extLst>
          </p:cNvPr>
          <p:cNvSpPr txBox="1">
            <a:spLocks noGrp="1"/>
          </p:cNvSpPr>
          <p:nvPr>
            <p:ph type="title"/>
          </p:nvPr>
        </p:nvSpPr>
        <p:spPr>
          <a:xfrm>
            <a:off x="2819400" y="348343"/>
            <a:ext cx="8693423" cy="1420822"/>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 The Other/Other Text—James 2</a:t>
            </a:r>
          </a:p>
        </p:txBody>
      </p:sp>
    </p:spTree>
    <p:extLst>
      <p:ext uri="{BB962C8B-B14F-4D97-AF65-F5344CB8AC3E}">
        <p14:creationId xmlns:p14="http://schemas.microsoft.com/office/powerpoint/2010/main" val="2162741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7" name="TextBox 6">
            <a:extLst>
              <a:ext uri="{FF2B5EF4-FFF2-40B4-BE49-F238E27FC236}">
                <a16:creationId xmlns:a16="http://schemas.microsoft.com/office/drawing/2014/main" id="{9DBD432F-4AD8-B170-4E55-85E74B85F79D}"/>
              </a:ext>
            </a:extLst>
          </p:cNvPr>
          <p:cNvSpPr txBox="1"/>
          <p:nvPr/>
        </p:nvSpPr>
        <p:spPr>
          <a:xfrm>
            <a:off x="457199" y="1520735"/>
            <a:ext cx="11055624" cy="4585871"/>
          </a:xfrm>
          <a:prstGeom prst="rect">
            <a:avLst/>
          </a:prstGeom>
          <a:noFill/>
        </p:spPr>
        <p:txBody>
          <a:bodyPr wrap="square" rtlCol="0">
            <a:spAutoFit/>
          </a:bodyPr>
          <a:lstStyle/>
          <a:p>
            <a:pPr marR="0" algn="just" rtl="0">
              <a:tabLst>
                <a:tab pos="692150" algn="l"/>
              </a:tabLst>
            </a:pPr>
            <a:r>
              <a:rPr lang="en-US" sz="2400" b="1" u="none" strike="noStrike" baseline="0" dirty="0">
                <a:solidFill>
                  <a:schemeClr val="bg1"/>
                </a:solidFill>
                <a:latin typeface="Arial "/>
              </a:rPr>
              <a:t>  20  But do you want to know, O foolish man, that </a:t>
            </a:r>
            <a:r>
              <a:rPr lang="en-US" sz="2800" b="1" u="none" strike="noStrike" baseline="0" dirty="0">
                <a:solidFill>
                  <a:schemeClr val="bg1"/>
                </a:solidFill>
                <a:latin typeface="Arial "/>
              </a:rPr>
              <a:t>faith without works is dead? </a:t>
            </a:r>
          </a:p>
          <a:p>
            <a:pPr marR="0" algn="just" rtl="0">
              <a:tabLst>
                <a:tab pos="692150" algn="l"/>
              </a:tabLst>
            </a:pPr>
            <a:r>
              <a:rPr lang="en-US" sz="2400" b="1" u="none" strike="noStrike" baseline="0" dirty="0">
                <a:solidFill>
                  <a:schemeClr val="bg1"/>
                </a:solidFill>
                <a:latin typeface="Arial "/>
              </a:rPr>
              <a:t>  21  Was not </a:t>
            </a:r>
            <a:r>
              <a:rPr lang="en-US" sz="2800" b="1" u="none" strike="noStrike" baseline="0" dirty="0">
                <a:solidFill>
                  <a:schemeClr val="bg1"/>
                </a:solidFill>
                <a:latin typeface="Arial "/>
              </a:rPr>
              <a:t>Abraham our father justified by works </a:t>
            </a:r>
            <a:r>
              <a:rPr lang="en-US" sz="2400" b="1" u="none" strike="noStrike" baseline="0" dirty="0">
                <a:solidFill>
                  <a:schemeClr val="bg1"/>
                </a:solidFill>
                <a:latin typeface="Arial "/>
              </a:rPr>
              <a:t>when he offered Isaac his son on the altar? </a:t>
            </a:r>
          </a:p>
          <a:p>
            <a:pPr marR="0" algn="just" rtl="0">
              <a:tabLst>
                <a:tab pos="692150" algn="l"/>
              </a:tabLst>
            </a:pPr>
            <a:r>
              <a:rPr lang="en-US" sz="2400" b="1" u="none" strike="noStrike" baseline="0" dirty="0">
                <a:solidFill>
                  <a:schemeClr val="bg1"/>
                </a:solidFill>
                <a:latin typeface="Arial "/>
              </a:rPr>
              <a:t>  22  Do you see that faith was working together with his works, and by works faith was made perfect? </a:t>
            </a:r>
          </a:p>
          <a:p>
            <a:pPr marR="0" algn="just" rtl="0">
              <a:tabLst>
                <a:tab pos="692150" algn="l"/>
              </a:tabLst>
            </a:pPr>
            <a:r>
              <a:rPr lang="en-US" sz="2400" b="1" u="none" strike="noStrike" baseline="0" dirty="0">
                <a:solidFill>
                  <a:schemeClr val="bg1"/>
                </a:solidFill>
                <a:latin typeface="Arial "/>
              </a:rPr>
              <a:t>  23  And the Scripture was fulfilled which says, "Abraham believed God and it was accounted to him for righteousness." And he was called the friend of God. </a:t>
            </a:r>
          </a:p>
          <a:p>
            <a:pPr marR="0" algn="just" rtl="0">
              <a:tabLst>
                <a:tab pos="692150" algn="l"/>
              </a:tabLst>
            </a:pPr>
            <a:r>
              <a:rPr lang="en-US" sz="2400" b="1" u="none" strike="noStrike" baseline="0" dirty="0">
                <a:solidFill>
                  <a:schemeClr val="bg1"/>
                </a:solidFill>
                <a:latin typeface="Arial "/>
              </a:rPr>
              <a:t>  24  You see then that </a:t>
            </a:r>
            <a:r>
              <a:rPr lang="en-US" sz="2800" b="1" u="none" strike="noStrike" baseline="0" dirty="0">
                <a:solidFill>
                  <a:schemeClr val="bg1"/>
                </a:solidFill>
                <a:latin typeface="Arial "/>
              </a:rPr>
              <a:t>a man is justified by works</a:t>
            </a:r>
            <a:r>
              <a:rPr lang="en-US" sz="2400" b="1" u="none" strike="noStrike" baseline="0" dirty="0">
                <a:solidFill>
                  <a:schemeClr val="bg1"/>
                </a:solidFill>
                <a:latin typeface="Arial "/>
              </a:rPr>
              <a:t>, and </a:t>
            </a:r>
            <a:r>
              <a:rPr lang="en-US" sz="2800" b="1" u="none" strike="noStrike" baseline="0" dirty="0">
                <a:solidFill>
                  <a:schemeClr val="bg1"/>
                </a:solidFill>
                <a:latin typeface="Arial "/>
              </a:rPr>
              <a:t>not by faith only. </a:t>
            </a:r>
            <a:endParaRPr lang="en-US" sz="2400" b="1" dirty="0">
              <a:solidFill>
                <a:schemeClr val="bg1"/>
              </a:solidFill>
              <a:latin typeface="Arial "/>
              <a:ea typeface="Calibri" panose="020F0502020204030204" pitchFamily="34" charset="0"/>
              <a:cs typeface="Calibri" panose="020F0502020204030204" pitchFamily="34" charset="0"/>
            </a:endParaRPr>
          </a:p>
        </p:txBody>
      </p:sp>
      <p:sp>
        <p:nvSpPr>
          <p:cNvPr id="3" name="Google Shape;86;p14">
            <a:extLst>
              <a:ext uri="{FF2B5EF4-FFF2-40B4-BE49-F238E27FC236}">
                <a16:creationId xmlns:a16="http://schemas.microsoft.com/office/drawing/2014/main" id="{9AF4479D-FB49-62BB-42FD-0316D9D04CC2}"/>
              </a:ext>
            </a:extLst>
          </p:cNvPr>
          <p:cNvSpPr txBox="1">
            <a:spLocks noGrp="1"/>
          </p:cNvSpPr>
          <p:nvPr>
            <p:ph type="title"/>
          </p:nvPr>
        </p:nvSpPr>
        <p:spPr>
          <a:xfrm>
            <a:off x="2819400" y="348343"/>
            <a:ext cx="8693423" cy="1420822"/>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 The Other/Other Text—James 2</a:t>
            </a:r>
          </a:p>
        </p:txBody>
      </p:sp>
    </p:spTree>
    <p:extLst>
      <p:ext uri="{BB962C8B-B14F-4D97-AF65-F5344CB8AC3E}">
        <p14:creationId xmlns:p14="http://schemas.microsoft.com/office/powerpoint/2010/main" val="25707067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7" name="TextBox 6">
            <a:extLst>
              <a:ext uri="{FF2B5EF4-FFF2-40B4-BE49-F238E27FC236}">
                <a16:creationId xmlns:a16="http://schemas.microsoft.com/office/drawing/2014/main" id="{9DBD432F-4AD8-B170-4E55-85E74B85F79D}"/>
              </a:ext>
            </a:extLst>
          </p:cNvPr>
          <p:cNvSpPr txBox="1"/>
          <p:nvPr/>
        </p:nvSpPr>
        <p:spPr>
          <a:xfrm>
            <a:off x="457199" y="1520735"/>
            <a:ext cx="11055624" cy="2123658"/>
          </a:xfrm>
          <a:prstGeom prst="rect">
            <a:avLst/>
          </a:prstGeom>
          <a:noFill/>
        </p:spPr>
        <p:txBody>
          <a:bodyPr wrap="square" rtlCol="0">
            <a:spAutoFit/>
          </a:bodyPr>
          <a:lstStyle/>
          <a:p>
            <a:pPr marR="0" algn="just" rtl="0">
              <a:tabLst>
                <a:tab pos="692150" algn="l"/>
              </a:tabLst>
            </a:pPr>
            <a:endParaRPr lang="en-US" sz="2400" b="1" u="none" strike="noStrike" baseline="0" dirty="0">
              <a:solidFill>
                <a:schemeClr val="bg1"/>
              </a:solidFill>
              <a:latin typeface="Arial "/>
            </a:endParaRPr>
          </a:p>
          <a:p>
            <a:pPr marR="0" algn="just" rtl="0">
              <a:tabLst>
                <a:tab pos="692150" algn="l"/>
              </a:tabLst>
            </a:pPr>
            <a:r>
              <a:rPr lang="en-US" sz="2400" b="1" u="none" strike="noStrike" baseline="0" dirty="0">
                <a:solidFill>
                  <a:schemeClr val="bg1"/>
                </a:solidFill>
                <a:latin typeface="Arial "/>
              </a:rPr>
              <a:t>  25  Likewise, was not </a:t>
            </a:r>
            <a:r>
              <a:rPr lang="en-US" sz="2800" b="1" u="none" strike="noStrike" baseline="0" dirty="0">
                <a:solidFill>
                  <a:schemeClr val="bg1"/>
                </a:solidFill>
                <a:latin typeface="Arial "/>
              </a:rPr>
              <a:t>Rahab the harlot also justified by works </a:t>
            </a:r>
            <a:r>
              <a:rPr lang="en-US" sz="2400" b="1" u="none" strike="noStrike" baseline="0" dirty="0">
                <a:solidFill>
                  <a:schemeClr val="bg1"/>
                </a:solidFill>
                <a:latin typeface="Arial "/>
              </a:rPr>
              <a:t>when she received the messengers and sent them out another way? </a:t>
            </a:r>
          </a:p>
          <a:p>
            <a:pPr marR="0" algn="just" rtl="0">
              <a:tabLst>
                <a:tab pos="692150" algn="l"/>
              </a:tabLst>
            </a:pPr>
            <a:r>
              <a:rPr lang="en-US" sz="2400" b="1" u="none" strike="noStrike" baseline="0" dirty="0">
                <a:solidFill>
                  <a:schemeClr val="bg1"/>
                </a:solidFill>
                <a:latin typeface="Arial "/>
              </a:rPr>
              <a:t>  26  For as the body without the spirit is dead, so </a:t>
            </a:r>
            <a:r>
              <a:rPr lang="en-US" sz="2800" b="1" u="none" strike="noStrike" baseline="0" dirty="0">
                <a:solidFill>
                  <a:schemeClr val="bg1"/>
                </a:solidFill>
                <a:latin typeface="Arial "/>
              </a:rPr>
              <a:t>faith without works is dead also. </a:t>
            </a:r>
            <a:r>
              <a:rPr lang="en-US" sz="2800" b="1" u="none" strike="noStrike" baseline="0" dirty="0">
                <a:solidFill>
                  <a:schemeClr val="bg1"/>
                </a:solidFill>
                <a:latin typeface="Arial "/>
                <a:ea typeface="Calibri" panose="020F0502020204030204" pitchFamily="34" charset="0"/>
                <a:cs typeface="Calibri" panose="020F0502020204030204" pitchFamily="34" charset="0"/>
              </a:rPr>
              <a:t> </a:t>
            </a:r>
            <a:r>
              <a:rPr lang="en-US" sz="2800" b="1" u="none" strike="noStrike" baseline="0" dirty="0">
                <a:solidFill>
                  <a:schemeClr val="bg1"/>
                </a:solidFill>
                <a:latin typeface="Arial "/>
              </a:rPr>
              <a:t> </a:t>
            </a:r>
            <a:endParaRPr lang="en-US" sz="2400" b="1" dirty="0">
              <a:solidFill>
                <a:schemeClr val="bg1"/>
              </a:solidFill>
              <a:latin typeface="Arial "/>
              <a:ea typeface="Calibri" panose="020F0502020204030204" pitchFamily="34" charset="0"/>
              <a:cs typeface="Calibri" panose="020F0502020204030204" pitchFamily="34" charset="0"/>
            </a:endParaRPr>
          </a:p>
        </p:txBody>
      </p:sp>
      <p:sp>
        <p:nvSpPr>
          <p:cNvPr id="3" name="Google Shape;86;p14">
            <a:extLst>
              <a:ext uri="{FF2B5EF4-FFF2-40B4-BE49-F238E27FC236}">
                <a16:creationId xmlns:a16="http://schemas.microsoft.com/office/drawing/2014/main" id="{9AF4479D-FB49-62BB-42FD-0316D9D04CC2}"/>
              </a:ext>
            </a:extLst>
          </p:cNvPr>
          <p:cNvSpPr txBox="1">
            <a:spLocks noGrp="1"/>
          </p:cNvSpPr>
          <p:nvPr>
            <p:ph type="title"/>
          </p:nvPr>
        </p:nvSpPr>
        <p:spPr>
          <a:xfrm>
            <a:off x="2819400" y="348343"/>
            <a:ext cx="8693423" cy="1420822"/>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 The Other/Other Text—James 2</a:t>
            </a:r>
          </a:p>
        </p:txBody>
      </p:sp>
    </p:spTree>
    <p:extLst>
      <p:ext uri="{BB962C8B-B14F-4D97-AF65-F5344CB8AC3E}">
        <p14:creationId xmlns:p14="http://schemas.microsoft.com/office/powerpoint/2010/main" val="1936550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A7A6C-6DC3-B2DC-DDC5-560F70F30FEE}"/>
              </a:ext>
            </a:extLst>
          </p:cNvPr>
          <p:cNvSpPr>
            <a:spLocks noGrp="1"/>
          </p:cNvSpPr>
          <p:nvPr>
            <p:ph type="title"/>
          </p:nvPr>
        </p:nvSpPr>
        <p:spPr/>
        <p:txBody>
          <a:bodyPr/>
          <a:lstStyle/>
          <a:p>
            <a:pPr algn="ctr"/>
            <a:r>
              <a:rPr lang="en-US" sz="4800" dirty="0">
                <a:solidFill>
                  <a:srgbClr val="FFFF00"/>
                </a:solidFill>
                <a:latin typeface="+mj-lt"/>
                <a:ea typeface="Cambria" panose="02040503050406030204" pitchFamily="18" charset="0"/>
                <a:cs typeface="Calibri" panose="020F0502020204030204" pitchFamily="34" charset="0"/>
              </a:rPr>
              <a:t>Salvation Is . . .</a:t>
            </a:r>
            <a:endParaRPr lang="en-US" sz="4800" dirty="0">
              <a:latin typeface="+mj-lt"/>
            </a:endParaRPr>
          </a:p>
        </p:txBody>
      </p:sp>
      <p:sp>
        <p:nvSpPr>
          <p:cNvPr id="3" name="Text Placeholder 2">
            <a:extLst>
              <a:ext uri="{FF2B5EF4-FFF2-40B4-BE49-F238E27FC236}">
                <a16:creationId xmlns:a16="http://schemas.microsoft.com/office/drawing/2014/main" id="{9F7BA22B-E3D2-B407-E6AB-8B5F8C3B4C89}"/>
              </a:ext>
            </a:extLst>
          </p:cNvPr>
          <p:cNvSpPr>
            <a:spLocks noGrp="1"/>
          </p:cNvSpPr>
          <p:nvPr>
            <p:ph type="body" idx="1"/>
          </p:nvPr>
        </p:nvSpPr>
        <p:spPr>
          <a:xfrm>
            <a:off x="666207" y="1789176"/>
            <a:ext cx="5225142" cy="4690282"/>
          </a:xfrm>
        </p:spPr>
        <p:txBody>
          <a:bodyPr/>
          <a:lstStyle/>
          <a:p>
            <a:pPr marL="50800" indent="0" algn="ctr">
              <a:lnSpc>
                <a:spcPct val="100000"/>
              </a:lnSpc>
              <a:buNone/>
            </a:pPr>
            <a:r>
              <a:rPr lang="en-US" sz="4000" u="none" strike="noStrike" baseline="0" dirty="0">
                <a:solidFill>
                  <a:srgbClr val="FFFF00"/>
                </a:solidFill>
                <a:latin typeface="Arial" panose="020B0604020202020204" pitchFamily="34" charset="0"/>
              </a:rPr>
              <a:t>Without Some</a:t>
            </a:r>
          </a:p>
          <a:p>
            <a:pPr marL="50800" indent="0" algn="ctr">
              <a:lnSpc>
                <a:spcPct val="100000"/>
              </a:lnSpc>
              <a:buNone/>
            </a:pPr>
            <a:r>
              <a:rPr lang="en-US" sz="4000" u="none" strike="noStrike" baseline="0" dirty="0">
                <a:solidFill>
                  <a:srgbClr val="FFFF00"/>
                </a:solidFill>
                <a:latin typeface="Arial" panose="020B0604020202020204" pitchFamily="34" charset="0"/>
              </a:rPr>
              <a:t> Works</a:t>
            </a:r>
          </a:p>
          <a:p>
            <a:pPr marL="50800" indent="0" algn="ctr">
              <a:lnSpc>
                <a:spcPct val="100000"/>
              </a:lnSpc>
              <a:buNone/>
            </a:pPr>
            <a:endParaRPr lang="en-US" sz="4000" u="none" strike="noStrike" baseline="0" dirty="0">
              <a:solidFill>
                <a:srgbClr val="FFFF00"/>
              </a:solidFill>
              <a:latin typeface="Arial" panose="020B0604020202020204" pitchFamily="34" charset="0"/>
            </a:endParaRPr>
          </a:p>
          <a:p>
            <a:pPr marL="50800" indent="0" algn="ctr">
              <a:lnSpc>
                <a:spcPct val="100000"/>
              </a:lnSpc>
              <a:buNone/>
            </a:pPr>
            <a:r>
              <a:rPr lang="en-US" sz="4000" dirty="0">
                <a:solidFill>
                  <a:srgbClr val="FFFF00"/>
                </a:solidFill>
                <a:latin typeface="+mj-lt"/>
              </a:rPr>
              <a:t>Some Works </a:t>
            </a:r>
          </a:p>
          <a:p>
            <a:pPr marL="50800" indent="0" algn="ctr">
              <a:lnSpc>
                <a:spcPct val="100000"/>
              </a:lnSpc>
              <a:buNone/>
            </a:pPr>
            <a:r>
              <a:rPr lang="en-US" sz="4000" dirty="0">
                <a:solidFill>
                  <a:srgbClr val="FFFF00"/>
                </a:solidFill>
                <a:latin typeface="+mj-lt"/>
              </a:rPr>
              <a:t>Do Not Save</a:t>
            </a:r>
          </a:p>
        </p:txBody>
      </p:sp>
      <p:sp>
        <p:nvSpPr>
          <p:cNvPr id="8" name="Text Placeholder 2">
            <a:extLst>
              <a:ext uri="{FF2B5EF4-FFF2-40B4-BE49-F238E27FC236}">
                <a16:creationId xmlns:a16="http://schemas.microsoft.com/office/drawing/2014/main" id="{00E38030-C080-824F-4036-40D0C89C2302}"/>
              </a:ext>
            </a:extLst>
          </p:cNvPr>
          <p:cNvSpPr txBox="1">
            <a:spLocks/>
          </p:cNvSpPr>
          <p:nvPr/>
        </p:nvSpPr>
        <p:spPr>
          <a:xfrm>
            <a:off x="6396455" y="1789176"/>
            <a:ext cx="4911633" cy="4698989"/>
          </a:xfrm>
          <a:prstGeom prst="rect">
            <a:avLst/>
          </a:prstGeom>
          <a:noFill/>
          <a:ln>
            <a:noFill/>
          </a:ln>
        </p:spPr>
        <p:txBody>
          <a:bodyPr spcFirstLastPara="1" wrap="square" lIns="91425" tIns="45700" rIns="91425" bIns="45700" anchor="t" anchorCtr="0"/>
          <a:lstStyle>
            <a:defPPr marR="0" lvl="0" algn="l" rtl="0">
              <a:lnSpc>
                <a:spcPct val="100000"/>
              </a:lnSpc>
              <a:spcBef>
                <a:spcPts val="0"/>
              </a:spcBef>
              <a:spcAft>
                <a:spcPts val="0"/>
              </a:spcAft>
            </a:defPPr>
            <a:lvl1pPr marL="457200" marR="0" lvl="0" indent="-406400" algn="l" rtl="0">
              <a:lnSpc>
                <a:spcPct val="90000"/>
              </a:lnSpc>
              <a:spcBef>
                <a:spcPts val="1000"/>
              </a:spcBef>
              <a:spcAft>
                <a:spcPts val="0"/>
              </a:spcAft>
              <a:buClr>
                <a:schemeClr val="lt1"/>
              </a:buClr>
              <a:buSzPts val="2800"/>
              <a:buFont typeface="Arial"/>
              <a:buChar char="•"/>
              <a:defRPr sz="2800" b="1" i="0" u="none" strike="noStrike" cap="none">
                <a:solidFill>
                  <a:schemeClr val="lt1"/>
                </a:solidFill>
                <a:latin typeface="Calibri"/>
                <a:ea typeface="Calibri"/>
                <a:cs typeface="Calibri"/>
                <a:sym typeface="Calibri"/>
              </a:defRPr>
            </a:lvl1pPr>
            <a:lvl2pPr marL="914400" marR="0" lvl="1" indent="-406400" algn="l" rtl="0">
              <a:lnSpc>
                <a:spcPct val="90000"/>
              </a:lnSpc>
              <a:spcBef>
                <a:spcPts val="500"/>
              </a:spcBef>
              <a:spcAft>
                <a:spcPts val="0"/>
              </a:spcAft>
              <a:buClr>
                <a:schemeClr val="lt1"/>
              </a:buClr>
              <a:buSzPts val="2800"/>
              <a:buFont typeface="Arial"/>
              <a:buChar char="•"/>
              <a:defRPr sz="2800" b="1" i="0" u="none" strike="noStrike" cap="none">
                <a:solidFill>
                  <a:schemeClr val="lt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lt1"/>
              </a:buClr>
              <a:buSzPts val="2000"/>
              <a:buFont typeface="Arial"/>
              <a:buChar char="•"/>
              <a:defRPr sz="2000" b="1" i="0" u="none" strike="noStrike" cap="none">
                <a:solidFill>
                  <a:schemeClr val="lt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lt1"/>
              </a:buClr>
              <a:buSzPts val="1800"/>
              <a:buFont typeface="Arial"/>
              <a:buChar char="•"/>
              <a:defRPr sz="1800" b="1" i="0" u="none" strike="noStrike" cap="none">
                <a:solidFill>
                  <a:schemeClr val="lt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lt1"/>
              </a:buClr>
              <a:buSzPts val="1800"/>
              <a:buFont typeface="Arial"/>
              <a:buChar char="•"/>
              <a:defRPr sz="1800" b="1" i="0" u="none" strike="noStrike" cap="none">
                <a:solidFill>
                  <a:schemeClr val="lt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50800" indent="0" algn="ctr">
              <a:lnSpc>
                <a:spcPct val="100000"/>
              </a:lnSpc>
              <a:buFont typeface="Arial"/>
              <a:buNone/>
            </a:pPr>
            <a:endParaRPr lang="en-US" sz="4000" dirty="0">
              <a:solidFill>
                <a:srgbClr val="FFFF00"/>
              </a:solidFill>
            </a:endParaRPr>
          </a:p>
        </p:txBody>
      </p:sp>
    </p:spTree>
    <p:extLst>
      <p:ext uri="{BB962C8B-B14F-4D97-AF65-F5344CB8AC3E}">
        <p14:creationId xmlns:p14="http://schemas.microsoft.com/office/powerpoint/2010/main" val="49332014"/>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13407</TotalTime>
  <Words>848</Words>
  <Application>Microsoft Office PowerPoint</Application>
  <PresentationFormat>Widescreen</PresentationFormat>
  <Paragraphs>90</Paragraphs>
  <Slides>20</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Arial </vt:lpstr>
      <vt:lpstr>Calibri</vt:lpstr>
      <vt:lpstr>Cambria</vt:lpstr>
      <vt:lpstr>Office Theme</vt:lpstr>
      <vt:lpstr>No Salvation Without Works or No Salvation With Works</vt:lpstr>
      <vt:lpstr>The Text—Heb. 4:8-11</vt:lpstr>
      <vt:lpstr>No Salvation . . .</vt:lpstr>
      <vt:lpstr>No Salvation . . .</vt:lpstr>
      <vt:lpstr>The Other Text—Eph. 2:8-10</vt:lpstr>
      <vt:lpstr> The Other/Other Text—James 2</vt:lpstr>
      <vt:lpstr> The Other/Other Text—James 2</vt:lpstr>
      <vt:lpstr> The Other/Other Text—James 2</vt:lpstr>
      <vt:lpstr>Salvation Is . . .</vt:lpstr>
      <vt:lpstr>What Works Do Not Save?</vt:lpstr>
      <vt:lpstr>What Works Do Not Save?</vt:lpstr>
      <vt:lpstr>What Works Do Not Save?</vt:lpstr>
      <vt:lpstr>What Works Do Not Save?</vt:lpstr>
      <vt:lpstr>Salvation Is . . .</vt:lpstr>
      <vt:lpstr>What Works Do Save?</vt:lpstr>
      <vt:lpstr>What Works Do Save?</vt:lpstr>
      <vt:lpstr>What Works Do Save?</vt:lpstr>
      <vt:lpstr>What Works Do Save?</vt:lpstr>
      <vt:lpstr>What Works Do Save?</vt:lpstr>
      <vt:lpstr>Faith That Determines Salvation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David Sproule</cp:lastModifiedBy>
  <cp:revision>178</cp:revision>
  <cp:lastPrinted>2024-03-24T20:18:31Z</cp:lastPrinted>
  <dcterms:modified xsi:type="dcterms:W3CDTF">2024-03-24T20:19:36Z</dcterms:modified>
</cp:coreProperties>
</file>