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581B-CDA7-EFDA-AFC1-443270F7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19243-14F7-1878-784F-5A27CE9FF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DD741-2914-6E00-A891-1E637BD7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1629-3DF6-4AFA-8E98-0705E29B316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DB741-D5DE-C711-031D-3549B1CF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F5719-8F8D-CD9E-86AD-763ECE23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D61-AC4B-4263-9D9D-83A643A66D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sky with clouds and water&#10;&#10;Description automatically generated">
            <a:extLst>
              <a:ext uri="{FF2B5EF4-FFF2-40B4-BE49-F238E27FC236}">
                <a16:creationId xmlns:a16="http://schemas.microsoft.com/office/drawing/2014/main" id="{FFC478FD-6167-97BE-4149-F9CECCA96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2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CD60-4E4B-917C-398A-4D954A0D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541DEC-DF30-4EB5-7F2C-00345768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17FFC-461E-6BBA-1B9B-80C37A163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53B8B-7FF3-E7BB-E905-AA898A90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1629-3DF6-4AFA-8E98-0705E29B316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08EF4-0A2B-E49A-7E5A-39058FF2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EFA4A-16F6-F23D-30E2-99FAFCDC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D61-AC4B-4263-9D9D-83A643A6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6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7518-F6D8-9967-D333-04AC0D47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9D151-EFB1-E0F0-DA1F-9FDD1D5B2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D9E60-1B47-42F7-D454-9B37A6B1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1629-3DF6-4AFA-8E98-0705E29B316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FD6BD-5B89-FD7E-287D-DB9BC593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CCC0E-1C81-7B51-405E-AAE9BB96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D61-AC4B-4263-9D9D-83A643A6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02C7A-AB9B-CDE0-5A17-235759492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96373-D9F2-8B1E-5E3D-805C8D6F5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0673E-C6CC-3482-BB36-CE06D049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1629-3DF6-4AFA-8E98-0705E29B316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5C77C-4B94-7C38-562E-0E8EC0EE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52DD4-9CFB-F3F8-46C8-91AA8109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D61-AC4B-4263-9D9D-83A643A6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1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water&#10;&#10;Description automatically generated">
            <a:extLst>
              <a:ext uri="{FF2B5EF4-FFF2-40B4-BE49-F238E27FC236}">
                <a16:creationId xmlns:a16="http://schemas.microsoft.com/office/drawing/2014/main" id="{9DB26343-BDD4-8CFA-A374-1414E89E66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8012A-820B-97E1-6431-C3F431918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5" y="2158314"/>
            <a:ext cx="11913973" cy="4699686"/>
          </a:xfrm>
        </p:spPr>
        <p:txBody>
          <a:bodyPr/>
          <a:lstStyle>
            <a:lvl1pPr marL="347663" indent="-347663">
              <a:buFont typeface="+mj-lt"/>
              <a:buAutoNum type="arabicPeriod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7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water&#10;&#10;Description automatically generated">
            <a:extLst>
              <a:ext uri="{FF2B5EF4-FFF2-40B4-BE49-F238E27FC236}">
                <a16:creationId xmlns:a16="http://schemas.microsoft.com/office/drawing/2014/main" id="{9DB26343-BDD4-8CFA-A374-1414E89E66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8012A-820B-97E1-6431-C3F431918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5" y="2158314"/>
            <a:ext cx="11913973" cy="469968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403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AC43-4FEB-7AA7-EB9A-91B3001A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AEA23-7969-CD34-13B2-D92D9D032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C4B43-B526-B17F-8520-EDEAF0AF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1629-3DF6-4AFA-8E98-0705E29B316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3E1BF-13FA-6557-4842-132B2AE57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F9A82-3FB1-DC5D-6752-4A20BC51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D61-AC4B-4263-9D9D-83A643A6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1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931E7-4FC6-DA44-F88E-E95691C0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D7F84-6139-E5F2-8A13-DFA728C79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C4CF6-7D41-B021-16CC-74B9B114F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8D140-022F-E0A7-39B3-C91CDE6B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1629-3DF6-4AFA-8E98-0705E29B316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ACA4A-669C-D804-664B-1605B261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5D950-5C91-5CFB-1DBD-B056AE39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D61-AC4B-4263-9D9D-83A643A6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9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F807-13C9-7BD8-B697-3D793E47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3E367-19A4-823A-31BB-D2DE08109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90502-FEB8-5D31-D89C-6FE400D37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B93A0-56B8-4C4D-0546-CFFB46B7A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7F2B9E-33DA-91EC-B39A-8451DC961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00BB5-2205-7993-B14E-992731BC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1629-3DF6-4AFA-8E98-0705E29B316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89620-22F7-55EA-C0A3-9FE4EAE9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9DB7E-9A68-01A7-0934-90BB72EC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D61-AC4B-4263-9D9D-83A643A6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5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493D-6E14-E83A-3D31-444C007D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8200F-4603-CB99-4AAB-F6978623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1629-3DF6-4AFA-8E98-0705E29B316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81CFA-5CE2-3202-A3D8-36356C5C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E7E25-E173-CB98-AB73-1FB47AB9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D61-AC4B-4263-9D9D-83A643A6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6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C66FF-D772-685C-A690-58275A0C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1629-3DF6-4AFA-8E98-0705E29B316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21379-9BD4-8138-8DDF-EF3A2AD4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E0271-3171-1B5C-83A7-9EB99F58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D61-AC4B-4263-9D9D-83A643A6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0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722B-C5E2-0D03-6E08-C6F0BA73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34D75-83A3-983F-3770-B92095634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3846A-FBE8-D82E-CB36-EA46130AB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2E08F-0630-CF37-EA1E-77432D35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1629-3DF6-4AFA-8E98-0705E29B316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3A75E-DE0C-26B2-FB90-B4330730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231E7-87A9-303E-5920-0A3B1DA9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D61-AC4B-4263-9D9D-83A643A6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7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451DD4-63F2-B8D0-468D-F1236F4F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FF102-BA40-A599-A49B-65DF416D3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7BC29-9654-7833-F4F0-B976B72D7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1629-3DF6-4AFA-8E98-0705E29B316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6C0BF-7E5F-B714-6F61-5F9EB2D0A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96198-2744-9243-C2CE-FC96B7E79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16D61-AC4B-4263-9D9D-83A643A66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7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99183B-7B34-4765-458A-525F8E2CF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Was I immersed in water? (Matt. 3:16; Acts 8:38-39; Rom. 6:4; Col. 2:12)</a:t>
            </a:r>
          </a:p>
          <a:p>
            <a:r>
              <a:rPr lang="en-US" dirty="0"/>
              <a:t>Did I believe before I was baptized? (Mark 16:16; Acts 8:12, 13; 18:8)</a:t>
            </a:r>
          </a:p>
          <a:p>
            <a:r>
              <a:rPr lang="en-US" dirty="0"/>
              <a:t>Did I repent before I was baptized? (Acts 2:38; 3:19; 16:33)</a:t>
            </a:r>
          </a:p>
          <a:p>
            <a:r>
              <a:rPr lang="en-US" dirty="0"/>
              <a:t>Was I baptized right away? (Acts 2:41; 8:36-39; 9:18; 16:25-34; 22:16)</a:t>
            </a:r>
          </a:p>
          <a:p>
            <a:r>
              <a:rPr lang="en-US" dirty="0"/>
              <a:t>Was I baptized to obtain, right then, the forgiveness of sins? (Mark 16:16; Acts 2:38; 22:16; 1 Pet. 3:21; John 3:5; Eph. 5:26; Tit. 3:5; 1 Cor. 6:11)</a:t>
            </a:r>
          </a:p>
          <a:p>
            <a:r>
              <a:rPr lang="en-US" dirty="0"/>
              <a:t>Was I baptized because I was specifically taught that it was essential to be saved?  (Mark 16:16; Acts 2:38; 22:16; John 3:3-5; Rom. 6:3-4, 17-18)</a:t>
            </a:r>
          </a:p>
          <a:p>
            <a:r>
              <a:rPr lang="en-US" dirty="0"/>
              <a:t>Was I baptized to be added by God to Christ’s one church? (Acts 2:41-47; </a:t>
            </a:r>
            <a:br>
              <a:rPr lang="en-US" dirty="0"/>
            </a:br>
            <a:r>
              <a:rPr lang="en-US" dirty="0"/>
              <a:t>1 Cor. 12:13; Gal. 3:27; John 3:3-5)</a:t>
            </a:r>
          </a:p>
        </p:txBody>
      </p:sp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EFF5C25-11AE-7717-CE97-F1DC9CDC50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7" b="68530"/>
          <a:stretch/>
        </p:blipFill>
        <p:spPr>
          <a:xfrm>
            <a:off x="504" y="1411357"/>
            <a:ext cx="12190992" cy="74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99183B-7B34-4765-458A-525F8E2CF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Was I baptized to please someone or get someone off my case?</a:t>
            </a:r>
          </a:p>
          <a:p>
            <a:r>
              <a:rPr lang="en-US" sz="2700" dirty="0"/>
              <a:t>Was I baptized because other people were baptized around the same time?</a:t>
            </a:r>
          </a:p>
          <a:p>
            <a:r>
              <a:rPr lang="en-US" sz="2700" dirty="0"/>
              <a:t>Was I baptized as an outward sign to the world of my salvation?</a:t>
            </a:r>
          </a:p>
          <a:p>
            <a:r>
              <a:rPr lang="en-US" sz="2700" dirty="0"/>
              <a:t>Was I baptized in order to become part of a denomination?</a:t>
            </a:r>
          </a:p>
          <a:p>
            <a:r>
              <a:rPr lang="en-US" sz="2700" dirty="0"/>
              <a:t>Was I baptized as my first act of obedience after being saved?</a:t>
            </a:r>
          </a:p>
          <a:p>
            <a:r>
              <a:rPr lang="en-US" sz="2700" dirty="0"/>
              <a:t>Was I </a:t>
            </a:r>
            <a:r>
              <a:rPr lang="en-US" sz="2700"/>
              <a:t>baptized merely because </a:t>
            </a:r>
            <a:r>
              <a:rPr lang="en-US" sz="2700" dirty="0"/>
              <a:t>a preacher or church told me I needed to do it?</a:t>
            </a:r>
          </a:p>
          <a:p>
            <a:r>
              <a:rPr lang="en-US" sz="2700" dirty="0"/>
              <a:t>Was I baptized after being taught I was saved by accepting Jesus into my heart?</a:t>
            </a:r>
          </a:p>
        </p:txBody>
      </p:sp>
      <p:pic>
        <p:nvPicPr>
          <p:cNvPr id="5" name="Picture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720E82D7-5A8B-83EE-9D9C-051BF1652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b="68529"/>
          <a:stretch/>
        </p:blipFill>
        <p:spPr>
          <a:xfrm>
            <a:off x="504" y="1391055"/>
            <a:ext cx="12190992" cy="7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99183B-7B34-4765-458A-525F8E2CF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5" y="1529542"/>
            <a:ext cx="11913973" cy="5328458"/>
          </a:xfrm>
        </p:spPr>
        <p:txBody>
          <a:bodyPr>
            <a:normAutofit/>
          </a:bodyPr>
          <a:lstStyle/>
          <a:p>
            <a:pPr marL="341313" indent="-341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 need to believe that Jesus is the Son of God (Mark 16:16)</a:t>
            </a:r>
          </a:p>
          <a:p>
            <a:pPr marL="341313" indent="-341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 need to repent of my sins and turn toward God (Acts 3:19)</a:t>
            </a:r>
          </a:p>
          <a:p>
            <a:pPr marL="341313" indent="-341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 need to confess my faith in Jesus Christ (Romans 10:9)</a:t>
            </a:r>
          </a:p>
          <a:p>
            <a:pPr marL="341313" indent="-341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 need to be immersed into Christ (Galatians 3:27)</a:t>
            </a:r>
          </a:p>
          <a:p>
            <a:pPr marL="341313" indent="-341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 need to be immersed right away (Acts 16:33)</a:t>
            </a:r>
          </a:p>
          <a:p>
            <a:pPr marL="341313" indent="-341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 need to be immersed for the purpose of being saved right now (Acts 22:16)</a:t>
            </a:r>
          </a:p>
          <a:p>
            <a:pPr marL="341313" indent="-341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 need to be immersed into the church that Christ established (1 Cor. 12:13)</a:t>
            </a:r>
          </a:p>
          <a:p>
            <a:pPr marL="341313" indent="-341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 need to be immersed to live a new life </a:t>
            </a:r>
            <a:r>
              <a:rPr lang="en-US"/>
              <a:t>in and for </a:t>
            </a:r>
            <a:r>
              <a:rPr lang="en-US" dirty="0"/>
              <a:t>the Lord (Romans 6:3-4)</a:t>
            </a:r>
          </a:p>
          <a:p>
            <a:pPr marL="341313" indent="-341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 need to be immersed in order to go to heaven (Romans 6:1-23)</a:t>
            </a:r>
          </a:p>
        </p:txBody>
      </p:sp>
    </p:spTree>
    <p:extLst>
      <p:ext uri="{BB962C8B-B14F-4D97-AF65-F5344CB8AC3E}">
        <p14:creationId xmlns:p14="http://schemas.microsoft.com/office/powerpoint/2010/main" val="32943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414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2024-03-19T23:21:54Z</dcterms:created>
  <dcterms:modified xsi:type="dcterms:W3CDTF">2024-03-24T12:34:05Z</dcterms:modified>
</cp:coreProperties>
</file>