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C95A-2B76-445A-8E06-62FB0E923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0C49-F0A3-4F50-B9CF-573D9475B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8811-010B-4DC1-A936-BB350DBE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4AE2-C130-4085-9B09-E973F6AA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235E-D4BA-490D-ADD9-911989BE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book&#10;&#10;Description automatically generated">
            <a:extLst>
              <a:ext uri="{FF2B5EF4-FFF2-40B4-BE49-F238E27FC236}">
                <a16:creationId xmlns:a16="http://schemas.microsoft.com/office/drawing/2014/main" id="{84506090-41CA-8EFC-2911-55F1FAEC39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BA53-0466-42A5-86EB-8B2F1D67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E23AC9-FA2A-4B96-897C-54A7DCE9C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D350E-E57D-41E7-9D27-50A0D57B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EC856-4654-42ED-B274-C8D41D8C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53F08-7AF7-4C74-8385-33A74976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4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079E4E-E02F-4C8C-A7AA-52ED3C627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389F7-2EDC-472D-A0FD-5E45593F1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95EAF-1007-460E-B57A-489A4F41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F8379-F7C5-45B7-8ECE-E6F4BD14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DB21-01E6-4A0B-A80B-63AC97CE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1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a book with music notes&#10;&#10;Description automatically generated">
            <a:extLst>
              <a:ext uri="{FF2B5EF4-FFF2-40B4-BE49-F238E27FC236}">
                <a16:creationId xmlns:a16="http://schemas.microsoft.com/office/drawing/2014/main" id="{186684E2-F73A-16E4-A8FC-7ED4319215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25F0A-FEDD-40AD-8DB5-4D77EC3DB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830" y="963827"/>
            <a:ext cx="10388340" cy="963828"/>
          </a:xfrm>
          <a:solidFill>
            <a:srgbClr val="002060"/>
          </a:solidFill>
          <a:ln w="38100">
            <a:solidFill>
              <a:schemeClr val="bg1"/>
            </a:solidFill>
          </a:ln>
          <a:effectLst>
            <a:outerShdw blurRad="50800" dist="50800" dir="2700000" algn="ctr" rotWithShape="0">
              <a:schemeClr val="tx1"/>
            </a:outerShdw>
          </a:effectLst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590177-7AC3-4FBA-9EE5-E49F447BBAF3}"/>
              </a:ext>
            </a:extLst>
          </p:cNvPr>
          <p:cNvSpPr/>
          <p:nvPr userDrawn="1"/>
        </p:nvSpPr>
        <p:spPr>
          <a:xfrm>
            <a:off x="592623" y="2067697"/>
            <a:ext cx="11006755" cy="4687237"/>
          </a:xfrm>
          <a:prstGeom prst="roundRect">
            <a:avLst>
              <a:gd name="adj" fmla="val 7340"/>
            </a:avLst>
          </a:prstGeom>
          <a:solidFill>
            <a:srgbClr val="FFFFFF">
              <a:alpha val="80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FAE8F-7034-45D8-8EBF-DA6595332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00" y="2183027"/>
            <a:ext cx="10926269" cy="4571906"/>
          </a:xfrm>
        </p:spPr>
        <p:txBody>
          <a:bodyPr>
            <a:normAutofit/>
          </a:bodyPr>
          <a:lstStyle>
            <a:lvl1pPr marL="346075" indent="-346075">
              <a:defRPr sz="3200" b="1"/>
            </a:lvl1pPr>
            <a:lvl2pPr marL="798513" indent="-342900">
              <a:buFont typeface="Calibri" panose="020F0502020204030204" pitchFamily="34" charset="0"/>
              <a:buChar char="−"/>
              <a:defRPr sz="2800" b="1"/>
            </a:lvl2pPr>
            <a:lvl3pPr marL="914400" indent="-228600"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74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1D57-ADEF-44E1-836E-F24D5DCA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32847-4DD0-4A05-82B1-9559572D5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B21E6-E351-4BDF-9B40-2C63FEA0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97EBF-A229-45A7-9F3F-533F85CD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B3C09-00A8-4EB6-999B-780EF13F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2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E71D-B05E-4BA9-B477-F1C6A7F4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6028C-B152-4DE8-9222-5BAE22250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29064-3F3A-4AFC-BBB1-188E53C11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E46B2-44AF-458D-83A8-F9F87A275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3D748-65B9-4596-9FF3-8F80852B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250B-3CA3-4249-AF47-720AB4F4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EDFBE-C6C6-47F5-AF5F-9E67919E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17982-E21E-4FA6-8883-64A843AA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D1917-E1B1-49D3-BE2D-E3A4350AA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DAEF0-87F2-4700-990E-D1D947753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DEB4E-D3E1-461D-A9F8-C2CED7223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4778CA-A6B7-4AAA-BFC6-995102A21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78F5BE-B54A-4725-B700-8FB55BF7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C09EE-5678-4EA7-913A-645F1FC5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3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E03E-022F-4F95-B038-E5ADF693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5DB41-0480-4BE0-B70B-EC91E02D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A6C2D-2AF0-400F-B5B8-C0287815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AE979-7212-4E22-ACE7-6ADE61D8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5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13E21-0C28-43AC-9DF0-C28536C0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4767F-1C32-4C31-8B12-E86EF686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19219-3F6D-45F6-85D1-3E0C4B70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2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BD81-9020-4D67-88E5-E3BEF98FE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E1CDA-0930-441E-842C-1B624CEEA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6C997-DEF5-4326-96FE-B742BC285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FE992-0C65-468E-B3EE-700E7EBF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EF1EF-82E8-4142-8E78-F627CAC9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39CEF4-0699-4DA9-8AF4-7BED0CAF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4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D2336-DCFD-4B0C-A297-DEC84ACC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1CD66A-CA07-4810-AF5D-9A5230779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2D598-9804-4002-BF05-E830509C0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9D1E3-BBA1-4EE6-9F80-4A6E89C4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49A85-CA3E-408A-9E55-A1AC11B5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7A12A-B8FA-48A9-9D0D-52BB8452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AC8130-476B-47F2-A223-779A25DE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CC13-A660-44A0-B561-EB608AD68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A146E-FD9A-4EB9-A7D0-D6D25CC77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F415F-10D9-4226-93E3-482D9E34F30F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7EBA8-5C51-4D2E-B890-FD9EEFB9D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48663-96D7-423A-BE16-8D3561D21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65A8-20FB-41E6-BF91-D32637C43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5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Times in the Bible When People Sang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Moses and Israel (Ex. 15:1-18)</a:t>
            </a:r>
          </a:p>
          <a:p>
            <a:r>
              <a:rPr lang="en-US" dirty="0"/>
              <a:t>David (2 Sam. 22:1-31)</a:t>
            </a:r>
          </a:p>
          <a:p>
            <a:r>
              <a:rPr lang="en-US" dirty="0"/>
              <a:t>Priests and Levites (Ezra 3:11)</a:t>
            </a:r>
          </a:p>
          <a:p>
            <a:r>
              <a:rPr lang="en-US" dirty="0"/>
              <a:t>Mary (Luke 1:46-55)</a:t>
            </a:r>
          </a:p>
          <a:p>
            <a:r>
              <a:rPr lang="en-US" dirty="0"/>
              <a:t>Paul and Silas (Acts 16:25)</a:t>
            </a:r>
          </a:p>
          <a:p>
            <a:r>
              <a:rPr lang="en-US" dirty="0"/>
              <a:t>Heavenly beings (Rev. 4:8-11; 5:9-14)</a:t>
            </a:r>
          </a:p>
          <a:p>
            <a:r>
              <a:rPr lang="en-US" dirty="0"/>
              <a:t>The redeemed in heaven (Rev. 14:9-10; 15:3-4)</a:t>
            </a:r>
          </a:p>
        </p:txBody>
      </p:sp>
    </p:spTree>
    <p:extLst>
      <p:ext uri="{BB962C8B-B14F-4D97-AF65-F5344CB8AC3E}">
        <p14:creationId xmlns:p14="http://schemas.microsoft.com/office/powerpoint/2010/main" val="37978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Reasons God Wants Us to 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glorify and praise Him </a:t>
            </a:r>
            <a:br>
              <a:rPr lang="en-US" dirty="0"/>
            </a:br>
            <a:r>
              <a:rPr lang="en-US" dirty="0"/>
              <a:t>(Heb. 13:15; Eph. 5:19; Col. 3:16; Rom. 15:9)</a:t>
            </a:r>
          </a:p>
          <a:p>
            <a:r>
              <a:rPr lang="en-US" dirty="0"/>
              <a:t>To edify, teach, admonish and unite one another </a:t>
            </a:r>
            <a:br>
              <a:rPr lang="en-US" dirty="0"/>
            </a:br>
            <a:r>
              <a:rPr lang="en-US" dirty="0"/>
              <a:t>(Eph. 5:19; Col. 3:16; 1 Cor. 14:26)</a:t>
            </a:r>
          </a:p>
          <a:p>
            <a:r>
              <a:rPr lang="en-US" dirty="0"/>
              <a:t>To draw me closer to Him and my brethren </a:t>
            </a:r>
            <a:br>
              <a:rPr lang="en-US" dirty="0"/>
            </a:br>
            <a:r>
              <a:rPr lang="en-US" dirty="0"/>
              <a:t>(Psa. 42:1-2; 84:1-2)</a:t>
            </a:r>
          </a:p>
        </p:txBody>
      </p:sp>
    </p:spTree>
    <p:extLst>
      <p:ext uri="{BB962C8B-B14F-4D97-AF65-F5344CB8AC3E}">
        <p14:creationId xmlns:p14="http://schemas.microsoft.com/office/powerpoint/2010/main" val="31521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sound to each other: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Parts: Soprano, Alto, Tenor, Bass (Men/Women)</a:t>
            </a:r>
          </a:p>
          <a:p>
            <a:r>
              <a:rPr lang="en-US" dirty="0"/>
              <a:t>How we sound to God (Eph. 5:19; Col. 3:16; Psa. 19:14)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41271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F4F5B-C6ED-47CE-8DC2-2B713C2DC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00" y="2183027"/>
            <a:ext cx="10756587" cy="4571906"/>
          </a:xfrm>
        </p:spPr>
        <p:txBody>
          <a:bodyPr>
            <a:normAutofit/>
          </a:bodyPr>
          <a:lstStyle/>
          <a:p>
            <a:r>
              <a:rPr lang="en-US" dirty="0"/>
              <a:t>There are many beautiful and uplifting “new” songs</a:t>
            </a:r>
          </a:p>
          <a:p>
            <a:pPr lvl="1"/>
            <a:r>
              <a:rPr lang="en-US" dirty="0"/>
              <a:t>However, some are NOT Scriptural – look at the words</a:t>
            </a:r>
          </a:p>
          <a:p>
            <a:pPr lvl="1"/>
            <a:r>
              <a:rPr lang="en-US" dirty="0"/>
              <a:t>Some are NOT written for acapella, congregational worship</a:t>
            </a:r>
          </a:p>
          <a:p>
            <a:r>
              <a:rPr lang="en-US" dirty="0"/>
              <a:t>We are selecting easy songs that we are capable of singing as a congregation</a:t>
            </a:r>
          </a:p>
          <a:p>
            <a:pPr lvl="1"/>
            <a:r>
              <a:rPr lang="en-US" dirty="0"/>
              <a:t>We are teaching and introducing only a few at a time</a:t>
            </a:r>
          </a:p>
        </p:txBody>
      </p:sp>
    </p:spTree>
    <p:extLst>
      <p:ext uri="{BB962C8B-B14F-4D97-AF65-F5344CB8AC3E}">
        <p14:creationId xmlns:p14="http://schemas.microsoft.com/office/powerpoint/2010/main" val="39520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758F-CC2B-4501-AA69-0A394453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Songs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C1D876-CE1F-A309-827F-56540FCF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70" y="2183027"/>
            <a:ext cx="5109327" cy="4571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“Only a Holy God”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B47C88-B77F-B163-14AA-A4610A95E64E}"/>
              </a:ext>
            </a:extLst>
          </p:cNvPr>
          <p:cNvCxnSpPr/>
          <p:nvPr/>
        </p:nvCxnSpPr>
        <p:spPr>
          <a:xfrm>
            <a:off x="6096000" y="2290711"/>
            <a:ext cx="0" cy="421378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38B05A5-5D0D-BC3D-E037-F51B11283DFF}"/>
              </a:ext>
            </a:extLst>
          </p:cNvPr>
          <p:cNvSpPr txBox="1">
            <a:spLocks/>
          </p:cNvSpPr>
          <p:nvPr/>
        </p:nvSpPr>
        <p:spPr>
          <a:xfrm>
            <a:off x="6319103" y="2183027"/>
            <a:ext cx="5109327" cy="4571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6075" indent="-3460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851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“Highly Exalted”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8C1E59F-1CEB-E572-9FB0-63D1BAEAA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43" y="2807611"/>
            <a:ext cx="3740380" cy="3740380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A8D0EA9-F1CB-066E-68D4-70DF5D64F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818" y="2807853"/>
            <a:ext cx="3739896" cy="37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248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Times in the Bible When People Sang</vt:lpstr>
      <vt:lpstr>Reasons God Wants Us to Sing</vt:lpstr>
      <vt:lpstr>How We Sound</vt:lpstr>
      <vt:lpstr>Adding New Songs</vt:lpstr>
      <vt:lpstr>Adding New Songs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dcterms:created xsi:type="dcterms:W3CDTF">2019-03-22T01:14:24Z</dcterms:created>
  <dcterms:modified xsi:type="dcterms:W3CDTF">2024-03-17T12:33:07Z</dcterms:modified>
</cp:coreProperties>
</file>