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C49C-5874-4853-9676-C71A60467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68C67-B5C3-25E4-CB58-26A9D1FF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C6D7-ABCC-31D3-1FAC-B019C6D8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94C6-BF01-65DB-3A6E-1980167D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3B82-C921-209F-B581-A0D71804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walking in a line&#10;&#10;Description automatically generated">
            <a:extLst>
              <a:ext uri="{FF2B5EF4-FFF2-40B4-BE49-F238E27FC236}">
                <a16:creationId xmlns:a16="http://schemas.microsoft.com/office/drawing/2014/main" id="{DE9F546F-7712-5C51-EE36-6E329AF65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09D-EDDC-416C-4C1E-65FBFDB8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41C87-CDA8-9399-B4F9-DD0F212D7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7F520-474D-FD18-E48D-7232C4407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16AE5-99A9-9EEC-22F0-0D2F1885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3A749-816B-53D5-CF06-7C13D263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5996-CE12-790E-6748-2066C96D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8DA8-4911-3F78-C055-C625D1F2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3E6D-44E9-8385-33A3-0C58DA4D7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6F90-6ACD-8A61-E604-B370A2D5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CE70-9DB4-2F1B-C3E9-79BCCBF1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5EF6-7D3F-4B5B-D502-01ECFD92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0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8396F-AD50-B653-AA63-8805AE308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F1384-0BAB-F3E2-1558-1F7C59F85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90690-058E-FEFA-4778-1E0D11D9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AB1A7-DA8A-088D-AE57-B6F4ABD3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F1E4-04B3-F2D4-6833-9D162822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in a line&#10;&#10;Description automatically generated">
            <a:extLst>
              <a:ext uri="{FF2B5EF4-FFF2-40B4-BE49-F238E27FC236}">
                <a16:creationId xmlns:a16="http://schemas.microsoft.com/office/drawing/2014/main" id="{858124F1-8192-071C-049A-4E659A8E7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F150-405C-6543-25E1-5F3CDEB3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73" y="890443"/>
            <a:ext cx="11901054" cy="522980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15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9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in a line&#10;&#10;Description automatically generated">
            <a:extLst>
              <a:ext uri="{FF2B5EF4-FFF2-40B4-BE49-F238E27FC236}">
                <a16:creationId xmlns:a16="http://schemas.microsoft.com/office/drawing/2014/main" id="{FA23DCBC-4CA6-5669-C8CE-845B7D36D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F150-405C-6543-25E1-5F3CDEB3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1" y="1866507"/>
            <a:ext cx="11707555" cy="425373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15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6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2141-3263-233E-4EC2-3A761BD0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4D401-B923-5E77-CECE-38EF27DC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FD14-6528-736C-48FB-279D040F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2047-9DAA-E064-CA44-2F7A19B3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2752-98EB-3425-5BA1-D0B79710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2DED-4B4B-06E1-2025-BC51BC4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5EE7-68D6-4C12-66A0-79FC94C46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ED85-8287-C4E1-5636-6D2B95AE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BFE3D-5065-3D87-C70F-E4CC395F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A9C2D-5DB1-3FE5-2C55-E8CB0878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F4D37-B61B-716B-C7C6-E9AD8C38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411A-172B-80DA-FF79-79D49641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E0AB0-0C2E-16B2-24D7-F8C6C339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A0458-E55E-655F-D646-2D8A0AFF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DB504-1A09-13A0-EF77-DD6AAF46F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FE1C3-F445-C13D-58A0-226AD456B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19A33-0523-B601-3B75-2285C55F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3C75F-B6BD-9AA9-465D-E090BCB6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7917F-62B2-183F-3793-3216BCAB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67C6-08FD-689D-9758-69E7855A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DACFF-96A1-0F38-DEF6-21302A0E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EC01E-68EA-3E64-2076-703B2FD9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BCE3-AD58-BA39-C0F4-2E8C91FC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B731F-1827-42B2-9CE7-22646140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13BBB-C2D9-DEF5-34FD-4BD11EAC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434E5-6D12-EE66-9905-345555D5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65D7-C0CB-72DB-53A7-2CF8285D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949C-481A-87C2-F3F1-DA1D1FDD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14147-77B7-369E-F52C-D42FA4CA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17A1B-A93F-0AA6-5DD2-56871FA7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241DD-D4E6-AE98-F4C4-897E0BE8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7BB5-5B72-B778-FC74-FC04F088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C3DD9-816F-7F01-FEF8-3FCD6A32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A1983-4654-376F-D95F-E2F6A0E6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5B31-4356-8121-F143-A3FA29918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46D-8521-4157-9388-B1D2045899B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6CD2-57EF-0BCA-C197-E7C83CD0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06A8-9F62-72EF-3716-B490A29CC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FE59-1684-4A80-991F-A4328683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dots&#10;&#10;Description automatically generated">
            <a:extLst>
              <a:ext uri="{FF2B5EF4-FFF2-40B4-BE49-F238E27FC236}">
                <a16:creationId xmlns:a16="http://schemas.microsoft.com/office/drawing/2014/main" id="{44A4B306-81E3-F90D-37F2-C0EE3141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ight shining through the sky&#10;&#10;Description automatically generated">
            <a:extLst>
              <a:ext uri="{FF2B5EF4-FFF2-40B4-BE49-F238E27FC236}">
                <a16:creationId xmlns:a16="http://schemas.microsoft.com/office/drawing/2014/main" id="{896BED2C-BD87-85FF-DAD7-A51988411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7" name="Picture 6" descr="A black background with text and a black border&#10;&#10;Description automatically generated">
            <a:extLst>
              <a:ext uri="{FF2B5EF4-FFF2-40B4-BE49-F238E27FC236}">
                <a16:creationId xmlns:a16="http://schemas.microsoft.com/office/drawing/2014/main" id="{8DEAC109-67BB-C677-E031-C19C5350B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69003" b="86548"/>
          <a:stretch/>
        </p:blipFill>
        <p:spPr>
          <a:xfrm>
            <a:off x="3678278" y="400160"/>
            <a:ext cx="4835443" cy="1542048"/>
          </a:xfrm>
          <a:prstGeom prst="rect">
            <a:avLst/>
          </a:prstGeom>
        </p:spPr>
      </p:pic>
      <p:pic>
        <p:nvPicPr>
          <p:cNvPr id="9" name="Picture 8" descr="A black background with text and a black border&#10;&#10;Description automatically generated">
            <a:extLst>
              <a:ext uri="{FF2B5EF4-FFF2-40B4-BE49-F238E27FC236}">
                <a16:creationId xmlns:a16="http://schemas.microsoft.com/office/drawing/2014/main" id="{B6B002F4-1AA3-87C6-0372-7A6DCD636A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8"/>
          <a:stretch/>
        </p:blipFill>
        <p:spPr>
          <a:xfrm>
            <a:off x="504" y="5935286"/>
            <a:ext cx="12190992" cy="92243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B9F93B9E-4611-C8EE-B654-D999F6910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7447" r="35464" b="86154"/>
          <a:stretch/>
        </p:blipFill>
        <p:spPr>
          <a:xfrm>
            <a:off x="2480812" y="2585638"/>
            <a:ext cx="7230371" cy="747891"/>
          </a:xfrm>
          <a:prstGeom prst="rect">
            <a:avLst/>
          </a:prstGeom>
        </p:spPr>
      </p:pic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38C0E4D3-A49F-C21D-983A-4732E97ED1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 b="78063"/>
          <a:stretch/>
        </p:blipFill>
        <p:spPr>
          <a:xfrm>
            <a:off x="1016923" y="5344088"/>
            <a:ext cx="10158154" cy="463216"/>
          </a:xfrm>
          <a:prstGeom prst="rect">
            <a:avLst/>
          </a:prstGeom>
        </p:spPr>
      </p:pic>
      <p:pic>
        <p:nvPicPr>
          <p:cNvPr id="3" name="Picture 2" descr="A black background with text and a black border&#10;&#10;Description automatically generated">
            <a:extLst>
              <a:ext uri="{FF2B5EF4-FFF2-40B4-BE49-F238E27FC236}">
                <a16:creationId xmlns:a16="http://schemas.microsoft.com/office/drawing/2014/main" id="{93638AB7-824B-BB69-1DDA-31A8CD2C82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3" r="7797" b="86548"/>
          <a:stretch/>
        </p:blipFill>
        <p:spPr>
          <a:xfrm>
            <a:off x="3006674" y="3428999"/>
            <a:ext cx="6178645" cy="1621605"/>
          </a:xfrm>
          <a:prstGeom prst="rect">
            <a:avLst/>
          </a:prstGeom>
        </p:spPr>
      </p:pic>
      <p:pic>
        <p:nvPicPr>
          <p:cNvPr id="4" name="Picture 3" descr="A black background with text and a black border&#10;&#10;Description automatically generated">
            <a:extLst>
              <a:ext uri="{FF2B5EF4-FFF2-40B4-BE49-F238E27FC236}">
                <a16:creationId xmlns:a16="http://schemas.microsoft.com/office/drawing/2014/main" id="{CAC1B740-D70D-1ED3-0E89-84D2067A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9" r="36194" b="86548"/>
          <a:stretch/>
        </p:blipFill>
        <p:spPr>
          <a:xfrm>
            <a:off x="2664929" y="1746215"/>
            <a:ext cx="6862139" cy="15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y open book&#10;&#10;Description automatically generated">
            <a:extLst>
              <a:ext uri="{FF2B5EF4-FFF2-40B4-BE49-F238E27FC236}">
                <a16:creationId xmlns:a16="http://schemas.microsoft.com/office/drawing/2014/main" id="{10A6EDED-4934-2A4F-9299-0A4A678C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14775"/>
          <a:stretch/>
        </p:blipFill>
        <p:spPr>
          <a:xfrm>
            <a:off x="504" y="772998"/>
            <a:ext cx="12190992" cy="5071622"/>
          </a:xfrm>
          <a:prstGeom prst="rect">
            <a:avLst/>
          </a:prstGeom>
        </p:spPr>
      </p:pic>
      <p:pic>
        <p:nvPicPr>
          <p:cNvPr id="21" name="Picture 20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EE0282F8-3C8A-C31C-DC14-441D25D78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t="13452" r="62037" b="79246"/>
          <a:stretch/>
        </p:blipFill>
        <p:spPr>
          <a:xfrm>
            <a:off x="2337847" y="922714"/>
            <a:ext cx="2290714" cy="500734"/>
          </a:xfrm>
          <a:prstGeom prst="rect">
            <a:avLst/>
          </a:prstGeom>
        </p:spPr>
      </p:pic>
      <p:pic>
        <p:nvPicPr>
          <p:cNvPr id="23" name="Picture 2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30FEC00D-D6AE-4C81-1ACD-E3030B0F6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20753" r="50825" b="67521"/>
          <a:stretch/>
        </p:blipFill>
        <p:spPr>
          <a:xfrm>
            <a:off x="1065229" y="1423448"/>
            <a:ext cx="4930218" cy="804079"/>
          </a:xfrm>
          <a:prstGeom prst="rect">
            <a:avLst/>
          </a:prstGeom>
        </p:spPr>
      </p:pic>
      <p:pic>
        <p:nvPicPr>
          <p:cNvPr id="25" name="Picture 2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6210A856-6D71-B566-A423-23961B151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6" t="13447" r="19173" b="79251"/>
          <a:stretch/>
        </p:blipFill>
        <p:spPr>
          <a:xfrm>
            <a:off x="7563439" y="922430"/>
            <a:ext cx="2290714" cy="500734"/>
          </a:xfrm>
          <a:prstGeom prst="rect">
            <a:avLst/>
          </a:prstGeom>
        </p:spPr>
      </p:pic>
      <p:pic>
        <p:nvPicPr>
          <p:cNvPr id="27" name="Picture 2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DB28D7C4-741D-6F61-21A3-EF03D2C71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5" t="20749" r="8734" b="67521"/>
          <a:stretch/>
        </p:blipFill>
        <p:spPr>
          <a:xfrm>
            <a:off x="6196553" y="1423164"/>
            <a:ext cx="4930218" cy="804364"/>
          </a:xfrm>
          <a:prstGeom prst="rect">
            <a:avLst/>
          </a:prstGeom>
        </p:spPr>
      </p:pic>
      <p:pic>
        <p:nvPicPr>
          <p:cNvPr id="10" name="Picture 9" descr="A blue and white open book&#10;&#10;Description automatically generated">
            <a:extLst>
              <a:ext uri="{FF2B5EF4-FFF2-40B4-BE49-F238E27FC236}">
                <a16:creationId xmlns:a16="http://schemas.microsoft.com/office/drawing/2014/main" id="{170A020D-2B94-DE06-6A03-554FB4A2E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9" name="Picture 8" descr="A black background with text and a black border&#10;&#10;Description automatically generated">
            <a:extLst>
              <a:ext uri="{FF2B5EF4-FFF2-40B4-BE49-F238E27FC236}">
                <a16:creationId xmlns:a16="http://schemas.microsoft.com/office/drawing/2014/main" id="{B6B002F4-1AA3-87C6-0372-7A6DCD636A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8"/>
          <a:stretch/>
        </p:blipFill>
        <p:spPr>
          <a:xfrm>
            <a:off x="504" y="5935286"/>
            <a:ext cx="12190992" cy="9224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CFCB4B5-C7FE-FF67-33DB-BB4D5C513F1A}"/>
              </a:ext>
            </a:extLst>
          </p:cNvPr>
          <p:cNvSpPr txBox="1"/>
          <p:nvPr/>
        </p:nvSpPr>
        <p:spPr>
          <a:xfrm>
            <a:off x="945573" y="2123617"/>
            <a:ext cx="5049874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3:16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Scripture is from God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1:20-21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Scripture is from man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2:10-14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revealed His “words” to men to write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14:37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in the Bible are the “commandments of the Lord”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D43BA-06DD-A38D-A79F-3725ADCF9BC5}"/>
              </a:ext>
            </a:extLst>
          </p:cNvPr>
          <p:cNvSpPr txBox="1"/>
          <p:nvPr/>
        </p:nvSpPr>
        <p:spPr>
          <a:xfrm>
            <a:off x="6154882" y="2118573"/>
            <a:ext cx="5049874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3:17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makes man “complete” by “thoroughly equipping”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1:3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we need from God is in the Bible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JUDE 3</a:t>
            </a:r>
          </a:p>
          <a:p>
            <a:pPr marL="0" marR="0" algn="ctr">
              <a:spcBef>
                <a:spcPts val="0"/>
              </a:spcBef>
              <a:spcAft>
                <a:spcPts val="50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has been once for all delivered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C320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16:13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revealed “all truth”</a:t>
            </a:r>
          </a:p>
        </p:txBody>
      </p:sp>
    </p:spTree>
    <p:extLst>
      <p:ext uri="{BB962C8B-B14F-4D97-AF65-F5344CB8AC3E}">
        <p14:creationId xmlns:p14="http://schemas.microsoft.com/office/powerpoint/2010/main" val="1000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29286-4A8D-C3BB-8BB7-6C5EB04F812D}"/>
              </a:ext>
            </a:extLst>
          </p:cNvPr>
          <p:cNvSpPr/>
          <p:nvPr/>
        </p:nvSpPr>
        <p:spPr>
          <a:xfrm>
            <a:off x="183573" y="890443"/>
            <a:ext cx="11824854" cy="5077114"/>
          </a:xfrm>
          <a:prstGeom prst="roundRect">
            <a:avLst>
              <a:gd name="adj" fmla="val 3484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A5448E-4293-02C0-EC8B-FC3775DB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effectLst/>
              </a:rPr>
              <a:t>He speaks to every person today in precisely the same manner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	= through His final, complete, perfect written word</a:t>
            </a:r>
          </a:p>
          <a:p>
            <a:pPr lvl="1"/>
            <a:r>
              <a:rPr lang="en-US" dirty="0">
                <a:effectLst/>
              </a:rPr>
              <a:t>God does not show partiality or favor to anyone over another (Acts 10:34-35)</a:t>
            </a:r>
          </a:p>
          <a:p>
            <a:pPr lvl="1"/>
            <a:r>
              <a:rPr lang="en-US" dirty="0">
                <a:effectLst/>
              </a:rPr>
              <a:t>God wants all to be saved and none to perish (1 Tim. 2:4; 2 Pet. 3:9)</a:t>
            </a:r>
          </a:p>
          <a:p>
            <a:pPr lvl="1"/>
            <a:r>
              <a:rPr lang="en-US" dirty="0">
                <a:effectLst/>
              </a:rPr>
              <a:t>Knowledge of God’s will is available to all in the same place (John 7:17; Matt. 4:4; 7:7, 21)</a:t>
            </a:r>
          </a:p>
          <a:p>
            <a:r>
              <a:rPr lang="en-US" dirty="0">
                <a:effectLst/>
              </a:rPr>
              <a:t>My feelings are not a safe or reliable source of truth</a:t>
            </a:r>
          </a:p>
          <a:p>
            <a:pPr lvl="1"/>
            <a:r>
              <a:rPr lang="en-US" dirty="0">
                <a:effectLst/>
              </a:rPr>
              <a:t>God is very clear about that (Prov. 14:12; 16:25; Acts 26:9; 23:1; Matt. 7:21-23)</a:t>
            </a:r>
          </a:p>
          <a:p>
            <a:r>
              <a:rPr lang="en-US" dirty="0">
                <a:effectLst/>
              </a:rPr>
              <a:t>So, how can God lead me or guide me today?</a:t>
            </a:r>
          </a:p>
          <a:p>
            <a:pPr lvl="1"/>
            <a:r>
              <a:rPr lang="en-US" dirty="0">
                <a:effectLst/>
              </a:rPr>
              <a:t>“The fear of the Lord is the beginning of wisdom” (Prov. 9:10)</a:t>
            </a:r>
          </a:p>
          <a:p>
            <a:pPr lvl="1"/>
            <a:r>
              <a:rPr lang="en-US" dirty="0">
                <a:effectLst/>
              </a:rPr>
              <a:t>Meditate, memorize and immerse yourself in God’s Word (Psa. 119:9-11, 97; Jer. 31:31-34)</a:t>
            </a:r>
          </a:p>
          <a:p>
            <a:pPr lvl="1"/>
            <a:r>
              <a:rPr lang="en-US" dirty="0">
                <a:effectLst/>
              </a:rPr>
              <a:t>Surround yourself with multiple, mature, wise, godly counsel (Prov. 11:14; 15:22; 24:6)</a:t>
            </a:r>
          </a:p>
          <a:p>
            <a:pPr lvl="1"/>
            <a:r>
              <a:rPr lang="en-US" dirty="0">
                <a:effectLst/>
              </a:rPr>
              <a:t>Pray and trust God (Jas. 1:5; Prov. 3:5-6), not mistaking (or forcing) your will for His</a:t>
            </a:r>
          </a:p>
          <a:p>
            <a:pPr lvl="1"/>
            <a:r>
              <a:rPr lang="en-US" dirty="0">
                <a:effectLst/>
              </a:rPr>
              <a:t>God teaches, enlightens, directs and revives THROUGH HIS WORD (Psa. 119:33-40, 129-136)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598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29286-4A8D-C3BB-8BB7-6C5EB04F812D}"/>
              </a:ext>
            </a:extLst>
          </p:cNvPr>
          <p:cNvSpPr/>
          <p:nvPr/>
        </p:nvSpPr>
        <p:spPr>
          <a:xfrm>
            <a:off x="1640262" y="1791093"/>
            <a:ext cx="8927182" cy="4176464"/>
          </a:xfrm>
          <a:prstGeom prst="roundRect">
            <a:avLst>
              <a:gd name="adj" fmla="val 3484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A5448E-4293-02C0-EC8B-FC3775DB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80" y="1866507"/>
            <a:ext cx="8399283" cy="4253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ffectLst/>
              </a:rPr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ffectLst/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ffectLst/>
              </a:rPr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983305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6</cp:revision>
  <dcterms:created xsi:type="dcterms:W3CDTF">2024-03-15T00:33:02Z</dcterms:created>
  <dcterms:modified xsi:type="dcterms:W3CDTF">2024-03-18T14:58:41Z</dcterms:modified>
</cp:coreProperties>
</file>