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098D9-ADC6-0D37-ABE5-0C42EF496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E0E00-1339-9290-6656-A04C7B4C6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81BF3-C903-9C47-8401-20521507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65B3-8BDB-4807-9568-658BEA414BF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E9A8-37E1-A544-C414-ECAD18BD2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70676-E43A-C036-210A-3A5EE78A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A23F-0640-4591-B283-C1FE71864B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tone building with a red rope&#10;&#10;Description automatically generated">
            <a:extLst>
              <a:ext uri="{FF2B5EF4-FFF2-40B4-BE49-F238E27FC236}">
                <a16:creationId xmlns:a16="http://schemas.microsoft.com/office/drawing/2014/main" id="{942128C9-E0F8-7D0D-BA91-EAB0C9A23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7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625D-174B-4081-664E-28FACDA0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D0521-28CB-872D-F925-33F6B6B6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DFC65-4D8A-47CC-1CFC-0D53A5516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29828-75EE-A178-A955-50D9B43D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65B3-8BDB-4807-9568-658BEA414BF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4512B-546A-296C-314B-EE5235CD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03407-153F-2275-FC87-DE4F7368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A23F-0640-4591-B283-C1FE7186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A51F0-2C49-9444-59B8-53C661FD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AEAFAD-7E04-14DB-2C6E-4F7DAC81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B1CED-687D-36D5-CD06-71706A93B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C9658-472E-5BD9-D41F-FA9D34BE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65B3-8BDB-4807-9568-658BEA414BF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F8548-EAB0-6B71-3B67-8B5619BD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F395F-7F3A-55C7-2E0B-4B524E88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A23F-0640-4591-B283-C1FE7186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4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A281-196B-2C66-5E46-BC711BA1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622F2-F77F-A47F-00F4-4D4CF362F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2F9F0-6640-186F-3290-137F0CF4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65B3-8BDB-4807-9568-658BEA414BF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C6C78-508E-8C40-2F55-9B394D23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657CB-AAAC-D272-F47E-BA4511F8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A23F-0640-4591-B283-C1FE7186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9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A139B6-CD17-5851-6396-685EEA94C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5B0E2-AEA6-9D49-6818-39D6C6716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33351-BDFE-3674-CC4F-1874516E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65B3-8BDB-4807-9568-658BEA414BF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605EC-86DE-349D-805D-45C03BEF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233F6-8104-DFF9-5D25-8740DDA7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A23F-0640-4591-B283-C1FE7186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2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rick wall with blue text&#10;&#10;Description automatically generated">
            <a:extLst>
              <a:ext uri="{FF2B5EF4-FFF2-40B4-BE49-F238E27FC236}">
                <a16:creationId xmlns:a16="http://schemas.microsoft.com/office/drawing/2014/main" id="{085BA2FC-ECCF-9132-C8C9-68C44FE7D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FD91F-5407-575F-5FFF-40486840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26" y="2158314"/>
            <a:ext cx="11798643" cy="462824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3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rick wall with blue text&#10;&#10;Description automatically generated">
            <a:extLst>
              <a:ext uri="{FF2B5EF4-FFF2-40B4-BE49-F238E27FC236}">
                <a16:creationId xmlns:a16="http://schemas.microsoft.com/office/drawing/2014/main" id="{1F526AA4-7827-A84F-C233-A47A70D61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FD91F-5407-575F-5FFF-40486840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26" y="2158314"/>
            <a:ext cx="11798643" cy="462824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86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rick wall with blue text&#10;&#10;Description automatically generated">
            <a:extLst>
              <a:ext uri="{FF2B5EF4-FFF2-40B4-BE49-F238E27FC236}">
                <a16:creationId xmlns:a16="http://schemas.microsoft.com/office/drawing/2014/main" id="{BDF26803-7945-CB2A-294D-A6D09A913D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FD91F-5407-575F-5FFF-40486840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26" y="2158314"/>
            <a:ext cx="11798643" cy="4628249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26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1C5D-1607-1E79-149B-441E305E2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FD0DF-D550-F861-81EE-9698F3D8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B654C-CB27-915D-14D6-FE94A63B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65B3-8BDB-4807-9568-658BEA414BF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F5FDD-809B-E092-93AE-6421DD5A5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74DED-4001-5756-FBA8-CD25716B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A23F-0640-4591-B283-C1FE7186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8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607CD-8A20-B9A8-4DAA-C4D997D4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9F362-B2A5-345B-EFE6-010E41518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C0AC3-895B-8151-FD08-08662D318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3EE5D-C583-0F5D-BB2C-A48AD4890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65B3-8BDB-4807-9568-658BEA414BF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2CD4-0B4B-AE0A-A178-ED94541B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DB49D-C43E-1B68-A15D-9F65B27E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A23F-0640-4591-B283-C1FE7186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1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51C5-17E5-57FF-4243-54628E08F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C4396-D1DC-93B2-9B60-812B7BDDE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66413-2E2C-97F8-AE1A-426FCF370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23E25-CD27-CD27-9FE5-8C705346A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5E5BD-3A23-D86B-B17D-867900A22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60F21-A910-99E7-B514-6D7A056C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65B3-8BDB-4807-9568-658BEA414BF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BA0368-27E8-B500-9388-16BF47E0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F572D-76EB-2E82-AB45-42DD4792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A23F-0640-4591-B283-C1FE7186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9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0894-60E9-7C4B-6033-C1593CD8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7AC33-CC22-D920-BFBB-51AA7847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65B3-8BDB-4807-9568-658BEA414BF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3E2B7B-1990-9AD2-DE79-6F3E3D75D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9E294-7C0F-8FB3-9E96-B4F07A25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A23F-0640-4591-B283-C1FE7186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0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EAC2F-6E15-083A-6931-5F6FE3674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65B3-8BDB-4807-9568-658BEA414BF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C753D-0731-A9A8-5A69-6C2B1723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A6A8D-C70B-3BFA-82B2-CE82933A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A23F-0640-4591-B283-C1FE7186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1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10F5D5-8DC5-50E7-3306-311865A8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A00CD-70EC-BE9D-63BB-CC7CD5418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87D45-F9F8-1CF2-DB12-D530F2CA3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465B3-8BDB-4807-9568-658BEA414BF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968B1-1470-35CD-2DDB-3605F9F84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FDF38-8122-C186-B275-05B0B23C8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8A23F-0640-4591-B283-C1FE71864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4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1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F20ECA-F270-A668-BD12-5DBB97627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distinguished between man being “in” Eden (Gen. 2:8, 15) and “out” (3:23-24)</a:t>
            </a:r>
          </a:p>
          <a:p>
            <a:r>
              <a:rPr lang="en-US" dirty="0"/>
              <a:t>God distinguished between Israel being “in” Egypt and “out” of </a:t>
            </a:r>
            <a:r>
              <a:rPr lang="en-US"/>
              <a:t>Egypt </a:t>
            </a:r>
            <a:br>
              <a:rPr lang="en-US"/>
            </a:br>
            <a:r>
              <a:rPr lang="en-US"/>
              <a:t>(</a:t>
            </a:r>
            <a:r>
              <a:rPr lang="en-US" dirty="0"/>
              <a:t>Ex. 3:7, 16 + 3:8, 10, 11, 12, 17; cf. Deut. 6:23)</a:t>
            </a:r>
          </a:p>
          <a:p>
            <a:r>
              <a:rPr lang="en-US" dirty="0"/>
              <a:t>God distinguished between the high priest being “in” the Holy of Holies and “out” (Heb. 9:7; Ex. 28:35; Lev. 16:1-3, 17)</a:t>
            </a:r>
          </a:p>
          <a:p>
            <a:r>
              <a:rPr lang="en-US" dirty="0"/>
              <a:t>God distinguished between a name being written “in” His book and blotted “out” of His book (Ex. 32:32-33)</a:t>
            </a:r>
          </a:p>
          <a:p>
            <a:r>
              <a:rPr lang="en-US" dirty="0"/>
              <a:t>God distinguished between what was “in” and “out” of the Israelite camp (Deut. 23:12-14)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35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F20ECA-F270-A668-BD12-5DBB97627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Only those IN Rahab’s house were saved (Josh. 2:18-19; 6:17, 22-23)</a:t>
            </a:r>
          </a:p>
          <a:p>
            <a:r>
              <a:rPr lang="en-US" dirty="0"/>
              <a:t>Only those IN the ark were saved from the flood (Gen. 7:23; Heb. 11:7; 1 Pet. 3:20)</a:t>
            </a:r>
          </a:p>
          <a:p>
            <a:r>
              <a:rPr lang="en-US" dirty="0"/>
              <a:t>Only those IN houses with blood were saved during the Passover (Ex. 12:1-23)</a:t>
            </a:r>
          </a:p>
          <a:p>
            <a:r>
              <a:rPr lang="en-US" dirty="0"/>
              <a:t>Only those IN the ship with Paul during the storm were saved (Acts 27:31)</a:t>
            </a:r>
          </a:p>
          <a:p>
            <a:r>
              <a:rPr lang="en-US" dirty="0"/>
              <a:t>Only those IN Christ and IN His church are saved (2 Tim. 2:10; Acts 2:41-47)</a:t>
            </a:r>
          </a:p>
          <a:p>
            <a:pPr lvl="1"/>
            <a:r>
              <a:rPr lang="en-US" dirty="0"/>
              <a:t>Those IN Christ have redemption and forgiveness (Eph. 1:7)</a:t>
            </a:r>
          </a:p>
          <a:p>
            <a:pPr lvl="1"/>
            <a:r>
              <a:rPr lang="en-US" dirty="0"/>
              <a:t>Those IN the kingdom of Christ are IN Him with redemption and forgiveness (Col. 1:13-14)</a:t>
            </a:r>
          </a:p>
          <a:p>
            <a:pPr lvl="1"/>
            <a:r>
              <a:rPr lang="en-US" dirty="0"/>
              <a:t>To be IN His kingdom is to be IN His church (Matt. 16:18-19)</a:t>
            </a:r>
          </a:p>
          <a:p>
            <a:pPr lvl="1"/>
            <a:r>
              <a:rPr lang="en-US" dirty="0"/>
              <a:t>To be IN His church is to be IN His body (Col. 1:18)</a:t>
            </a:r>
          </a:p>
          <a:p>
            <a:pPr lvl="1"/>
            <a:r>
              <a:rPr lang="en-US" dirty="0"/>
              <a:t>To be IN His body is to be IN Christ (Eph. 1:3, 22-23; 5:23-27)</a:t>
            </a:r>
          </a:p>
        </p:txBody>
      </p:sp>
    </p:spTree>
    <p:extLst>
      <p:ext uri="{BB962C8B-B14F-4D97-AF65-F5344CB8AC3E}">
        <p14:creationId xmlns:p14="http://schemas.microsoft.com/office/powerpoint/2010/main" val="3812819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F20ECA-F270-A668-BD12-5DBB97627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 church is not as good as another church</a:t>
            </a:r>
          </a:p>
          <a:p>
            <a:pPr lvl="1"/>
            <a:r>
              <a:rPr lang="en-US" dirty="0"/>
              <a:t>The Lord only has ONE church (Eph. 4:4; 1:22-23; Matt. 16:18)</a:t>
            </a:r>
          </a:p>
          <a:p>
            <a:pPr lvl="1"/>
            <a:r>
              <a:rPr lang="en-US" dirty="0"/>
              <a:t>One must be IN His church, saved by His blood, to be saved (Acts 20:28)</a:t>
            </a:r>
          </a:p>
          <a:p>
            <a:pPr lvl="1"/>
            <a:r>
              <a:rPr lang="en-US" dirty="0"/>
              <a:t>One who is OUT of His church is not saved (Eph. 5:23)</a:t>
            </a:r>
          </a:p>
          <a:p>
            <a:pPr lvl="1"/>
            <a:r>
              <a:rPr lang="en-US" dirty="0"/>
              <a:t>One who is OUT of His church is not sanctified or cleansed (Eph. 5:26)</a:t>
            </a:r>
          </a:p>
          <a:p>
            <a:pPr lvl="1"/>
            <a:r>
              <a:rPr lang="en-US" dirty="0"/>
              <a:t>One who is OUT of His church will not be presented to Christ (Eph. 5:27)</a:t>
            </a:r>
          </a:p>
          <a:p>
            <a:pPr lvl="1"/>
            <a:r>
              <a:rPr lang="en-US" dirty="0"/>
              <a:t>His ONE church is not a conglomeration of the manmade churches (Eph. 4:4-6)</a:t>
            </a:r>
          </a:p>
          <a:p>
            <a:pPr lvl="1"/>
            <a:r>
              <a:rPr lang="en-US" dirty="0"/>
              <a:t>His ONE church teaches and practices His ONE truth (1 Cor. 1:10)</a:t>
            </a:r>
          </a:p>
          <a:p>
            <a:r>
              <a:rPr lang="en-US" dirty="0"/>
              <a:t>There is only one entrance into His church</a:t>
            </a:r>
          </a:p>
          <a:p>
            <a:pPr lvl="1"/>
            <a:r>
              <a:rPr lang="en-US" dirty="0"/>
              <a:t>Through faith, one is baptized into Christ (Gal. 3:27), into His church (1 Cor. 12:13)</a:t>
            </a:r>
          </a:p>
          <a:p>
            <a:pPr lvl="1"/>
            <a:r>
              <a:rPr lang="en-US" dirty="0"/>
              <a:t>Only when one is “saved” through faith in the waters of baptism is one “added” by the Lord to His “church” (Acts 2:38, 41, 47)</a:t>
            </a:r>
          </a:p>
          <a:p>
            <a:r>
              <a:rPr lang="en-US" dirty="0"/>
              <a:t>One is responsible to get IN and stay IN the place where God saves, for to be outside of it is to be lost (Josh. 2:19; Rev. 2:4-5; 22:14-15; Rom. 6:23; 1 John 5:11)</a:t>
            </a:r>
          </a:p>
        </p:txBody>
      </p:sp>
    </p:spTree>
    <p:extLst>
      <p:ext uri="{BB962C8B-B14F-4D97-AF65-F5344CB8AC3E}">
        <p14:creationId xmlns:p14="http://schemas.microsoft.com/office/powerpoint/2010/main" val="3554626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548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5</cp:revision>
  <dcterms:created xsi:type="dcterms:W3CDTF">2024-03-08T01:22:59Z</dcterms:created>
  <dcterms:modified xsi:type="dcterms:W3CDTF">2024-03-11T12:58:01Z</dcterms:modified>
</cp:coreProperties>
</file>