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tone structure on a hill&#10;&#10;Description automatically generated">
            <a:extLst>
              <a:ext uri="{FF2B5EF4-FFF2-40B4-BE49-F238E27FC236}">
                <a16:creationId xmlns:a16="http://schemas.microsoft.com/office/drawing/2014/main" id="{C4CB1262-EBC8-074C-6485-4636CF778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clouds&#10;&#10;Description automatically generated">
            <a:extLst>
              <a:ext uri="{FF2B5EF4-FFF2-40B4-BE49-F238E27FC236}">
                <a16:creationId xmlns:a16="http://schemas.microsoft.com/office/drawing/2014/main" id="{9D764350-B9B0-56F2-31E8-126E576FD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 marL="1714500" indent="-342900">
              <a:buFont typeface="+mj-lt"/>
              <a:buAutoNum type="arabicParenR"/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09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506EE22-E6C3-EABF-F085-C78BC3D1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b="50000"/>
          <a:stretch/>
        </p:blipFill>
        <p:spPr>
          <a:xfrm>
            <a:off x="504" y="1995055"/>
            <a:ext cx="12190992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1F781D-D4B3-7BF4-9921-7C4050AF0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5"/>
            </a:pPr>
            <a:r>
              <a:rPr lang="en-US" dirty="0"/>
              <a:t>Answering Questions Regarding the Resurrection (15:1-58)</a:t>
            </a:r>
          </a:p>
          <a:p>
            <a:pPr lvl="1"/>
            <a:r>
              <a:rPr lang="en-US" dirty="0"/>
              <a:t>The Proof of the Resurrection of Christ (15:1-11)</a:t>
            </a:r>
          </a:p>
          <a:p>
            <a:pPr lvl="1"/>
            <a:r>
              <a:rPr lang="en-US" dirty="0"/>
              <a:t>Consequences If Christ’s Resurrection Did Not Occur (15:12-19)</a:t>
            </a:r>
          </a:p>
          <a:p>
            <a:pPr lvl="1"/>
            <a:r>
              <a:rPr lang="en-US" dirty="0"/>
              <a:t>Guarantee of Our Future Bodily Resurrection (15:20-28)</a:t>
            </a:r>
          </a:p>
          <a:p>
            <a:pPr lvl="1"/>
            <a:r>
              <a:rPr lang="en-US" dirty="0"/>
              <a:t>Consequences of Denying That We Will Be Raised (15:29-34)</a:t>
            </a:r>
          </a:p>
          <a:p>
            <a:pPr lvl="1"/>
            <a:r>
              <a:rPr lang="en-US" dirty="0"/>
              <a:t>The Nature of the Resurrection Body (15:35-50)</a:t>
            </a:r>
          </a:p>
          <a:p>
            <a:pPr lvl="1"/>
            <a:r>
              <a:rPr lang="en-US" dirty="0"/>
              <a:t>The Victory of the Resurrection Day (15:51-57)</a:t>
            </a:r>
          </a:p>
          <a:p>
            <a:pPr lvl="1"/>
            <a:r>
              <a:rPr lang="en-US" dirty="0"/>
              <a:t>Closing Exhortation Based on the Victory Over Death (15:58)</a:t>
            </a:r>
          </a:p>
          <a:p>
            <a:pPr>
              <a:buAutoNum type="alphaUcPeriod" startAt="5"/>
            </a:pPr>
            <a:r>
              <a:rPr lang="en-US" dirty="0"/>
              <a:t>Answering Questions Regarding the Contribution (16:1-4)</a:t>
            </a:r>
          </a:p>
          <a:p>
            <a:pPr>
              <a:buAutoNum type="alphaUcPeriod" startAt="5"/>
            </a:pPr>
            <a:r>
              <a:rPr lang="en-US" dirty="0"/>
              <a:t>Final Observations and Exhortations (16:5-24)</a:t>
            </a:r>
          </a:p>
        </p:txBody>
      </p:sp>
    </p:spTree>
    <p:extLst>
      <p:ext uri="{BB962C8B-B14F-4D97-AF65-F5344CB8AC3E}">
        <p14:creationId xmlns:p14="http://schemas.microsoft.com/office/powerpoint/2010/main" val="2723780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92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16</cp:revision>
  <dcterms:created xsi:type="dcterms:W3CDTF">2023-10-21T12:30:51Z</dcterms:created>
  <dcterms:modified xsi:type="dcterms:W3CDTF">2024-02-25T13:35:44Z</dcterms:modified>
</cp:coreProperties>
</file>