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9FD0AE6A-E3B8-C05E-17F8-8F9B51C8A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4"/>
            </a:pPr>
            <a:r>
              <a:rPr lang="en-US" dirty="0"/>
              <a:t>Answering Questions Regarding Spiritual Gifts (12:1-14:40)</a:t>
            </a:r>
          </a:p>
          <a:p>
            <a:pPr lvl="1"/>
            <a:r>
              <a:rPr lang="en-US" dirty="0"/>
              <a:t>The Existence of Miraculous, Spiritual Gifts (12:1-31)</a:t>
            </a:r>
          </a:p>
          <a:p>
            <a:pPr lvl="1"/>
            <a:r>
              <a:rPr lang="en-US" dirty="0"/>
              <a:t>The Expiration of Miraculous, Spiritual Gifts (13:1-13)</a:t>
            </a:r>
          </a:p>
          <a:p>
            <a:pPr lvl="1"/>
            <a:r>
              <a:rPr lang="en-US" dirty="0"/>
              <a:t>The Exercise of Miraculous, Spiritual Gifts (14:1-40)</a:t>
            </a:r>
          </a:p>
          <a:p>
            <a:pPr lvl="2">
              <a:buFont typeface="+mj-lt"/>
              <a:buAutoNum type="alphaLcParenR" startAt="4"/>
            </a:pPr>
            <a:r>
              <a:rPr lang="en-US" dirty="0"/>
              <a:t>Strive for Edification and Orderliness in the Assembly (14:26-40)</a:t>
            </a:r>
          </a:p>
          <a:p>
            <a:pPr lvl="3"/>
            <a:r>
              <a:rPr lang="en-US" sz="2000" dirty="0"/>
              <a:t>General Instructions for Worshipers (14:26)</a:t>
            </a:r>
          </a:p>
          <a:p>
            <a:pPr lvl="3"/>
            <a:r>
              <a:rPr lang="en-US" sz="2000" dirty="0"/>
              <a:t>Instructions for Tongue Speakers in the Assembly (14:27-28)</a:t>
            </a:r>
          </a:p>
          <a:p>
            <a:pPr lvl="3"/>
            <a:r>
              <a:rPr lang="en-US" sz="2000" dirty="0"/>
              <a:t>Instructions for Prophets in the Assembly (14:29-33)</a:t>
            </a:r>
          </a:p>
          <a:p>
            <a:pPr lvl="3"/>
            <a:r>
              <a:rPr lang="en-US" sz="2000" dirty="0"/>
              <a:t>Instructions for Women in the Assembly (14:34-35)</a:t>
            </a:r>
          </a:p>
          <a:p>
            <a:pPr lvl="3"/>
            <a:r>
              <a:rPr lang="en-US" sz="2000" dirty="0"/>
              <a:t>Final Instructions for Worshipers (14:36-40)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155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4"/>
            </a:pPr>
            <a:r>
              <a:rPr lang="en-US" dirty="0"/>
              <a:t>Answering Questions Regarding Spiritual Gifts (12:1-14:40)</a:t>
            </a:r>
          </a:p>
          <a:p>
            <a:pPr>
              <a:buFont typeface="+mj-lt"/>
              <a:buAutoNum type="alphaUcPeriod" startAt="4"/>
            </a:pPr>
            <a:r>
              <a:rPr lang="en-US" dirty="0"/>
              <a:t>Answering Questions Regarding the Resurrection (15:1-58)</a:t>
            </a:r>
          </a:p>
          <a:p>
            <a:pPr lvl="1"/>
            <a:r>
              <a:rPr lang="en-US" dirty="0"/>
              <a:t>The Proof of the Resurrection of Christ (15:1-11)</a:t>
            </a:r>
          </a:p>
          <a:p>
            <a:pPr lvl="2"/>
            <a:r>
              <a:rPr lang="en-US" dirty="0"/>
              <a:t>Vital Part of the Gospel (15:1-2)</a:t>
            </a:r>
          </a:p>
          <a:p>
            <a:pPr lvl="2"/>
            <a:r>
              <a:rPr lang="en-US" dirty="0"/>
              <a:t>Predicted By Old Testament Prophets (15:3-4)</a:t>
            </a:r>
          </a:p>
          <a:p>
            <a:pPr lvl="2"/>
            <a:r>
              <a:rPr lang="en-US" dirty="0"/>
              <a:t>Attested By Valid Witnesses (15:5-11)</a:t>
            </a:r>
          </a:p>
          <a:p>
            <a:pPr lvl="1"/>
            <a:r>
              <a:rPr lang="en-US" dirty="0"/>
              <a:t>Consequences If Christ’s Resurrection Did Not Occur (15:12-19)</a:t>
            </a:r>
          </a:p>
          <a:p>
            <a:pPr lvl="1"/>
            <a:r>
              <a:rPr lang="en-US" dirty="0"/>
              <a:t>Guarantee of Our Future Bodily Resurrection (15:20-28)</a:t>
            </a:r>
          </a:p>
          <a:p>
            <a:pPr lvl="1"/>
            <a:r>
              <a:rPr lang="en-US" dirty="0"/>
              <a:t>Consequences of Denying That We Will Be Raised (15:29-34)</a:t>
            </a:r>
          </a:p>
        </p:txBody>
      </p:sp>
    </p:spTree>
    <p:extLst>
      <p:ext uri="{BB962C8B-B14F-4D97-AF65-F5344CB8AC3E}">
        <p14:creationId xmlns:p14="http://schemas.microsoft.com/office/powerpoint/2010/main" val="2723780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170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2023-10-21T12:30:51Z</dcterms:created>
  <dcterms:modified xsi:type="dcterms:W3CDTF">2024-02-11T13:34:43Z</dcterms:modified>
</cp:coreProperties>
</file>