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301" r:id="rId2"/>
    <p:sldId id="257" r:id="rId3"/>
    <p:sldId id="319" r:id="rId4"/>
    <p:sldId id="321" r:id="rId5"/>
    <p:sldId id="322" r:id="rId6"/>
    <p:sldId id="323" r:id="rId7"/>
    <p:sldId id="324" r:id="rId8"/>
    <p:sldId id="325" r:id="rId9"/>
    <p:sldId id="303"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DC0"/>
    <a:srgbClr val="D2D6C6"/>
    <a:srgbClr val="A1A396"/>
    <a:srgbClr val="4E5157"/>
    <a:srgbClr val="AAA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1CD2C-0DF3-4D45-B1A8-57EECBFF9D7B}" v="39" dt="2024-02-21T17:45:26.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0"/>
    <p:restoredTop sz="86408"/>
  </p:normalViewPr>
  <p:slideViewPr>
    <p:cSldViewPr snapToGrid="0">
      <p:cViewPr varScale="1">
        <p:scale>
          <a:sx n="71" d="100"/>
          <a:sy n="71" d="100"/>
        </p:scale>
        <p:origin x="1056" y="58"/>
      </p:cViewPr>
      <p:guideLst/>
    </p:cSldViewPr>
  </p:slideViewPr>
  <p:outlineViewPr>
    <p:cViewPr>
      <p:scale>
        <a:sx n="33" d="100"/>
        <a:sy n="33" d="100"/>
      </p:scale>
      <p:origin x="0" y="-2536"/>
    </p:cViewPr>
  </p:outlineViewPr>
  <p:notesTextViewPr>
    <p:cViewPr>
      <p:scale>
        <a:sx n="1" d="1"/>
        <a:sy n="1" d="1"/>
      </p:scale>
      <p:origin x="0" y="0"/>
    </p:cViewPr>
  </p:notesTextViewPr>
  <p:notesViewPr>
    <p:cSldViewPr snapToGrid="0">
      <p:cViewPr varScale="1">
        <p:scale>
          <a:sx n="93" d="100"/>
          <a:sy n="93" d="100"/>
        </p:scale>
        <p:origin x="442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52DCA6B-1BD9-884B-8C2B-56E6AE4BC73B}"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54198-DBA0-BE4B-8619-8230C722CFF4}" type="slidenum">
              <a:rPr lang="en-US" smtClean="0"/>
              <a:t>‹#›</a:t>
            </a:fld>
            <a:endParaRPr lang="en-US"/>
          </a:p>
        </p:txBody>
      </p:sp>
    </p:spTree>
    <p:extLst>
      <p:ext uri="{BB962C8B-B14F-4D97-AF65-F5344CB8AC3E}">
        <p14:creationId xmlns:p14="http://schemas.microsoft.com/office/powerpoint/2010/main" val="99112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a:t>
            </a:fld>
            <a:endParaRPr lang="en-US"/>
          </a:p>
        </p:txBody>
      </p:sp>
    </p:spTree>
    <p:extLst>
      <p:ext uri="{BB962C8B-B14F-4D97-AF65-F5344CB8AC3E}">
        <p14:creationId xmlns:p14="http://schemas.microsoft.com/office/powerpoint/2010/main" val="305156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10</a:t>
            </a:fld>
            <a:endParaRPr lang="en-US"/>
          </a:p>
        </p:txBody>
      </p:sp>
    </p:spTree>
    <p:extLst>
      <p:ext uri="{BB962C8B-B14F-4D97-AF65-F5344CB8AC3E}">
        <p14:creationId xmlns:p14="http://schemas.microsoft.com/office/powerpoint/2010/main" val="4813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2</a:t>
            </a:fld>
            <a:endParaRPr lang="en-US"/>
          </a:p>
        </p:txBody>
      </p:sp>
    </p:spTree>
    <p:extLst>
      <p:ext uri="{BB962C8B-B14F-4D97-AF65-F5344CB8AC3E}">
        <p14:creationId xmlns:p14="http://schemas.microsoft.com/office/powerpoint/2010/main" val="395044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3</a:t>
            </a:fld>
            <a:endParaRPr lang="en-US"/>
          </a:p>
        </p:txBody>
      </p:sp>
    </p:spTree>
    <p:extLst>
      <p:ext uri="{BB962C8B-B14F-4D97-AF65-F5344CB8AC3E}">
        <p14:creationId xmlns:p14="http://schemas.microsoft.com/office/powerpoint/2010/main" val="176047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4</a:t>
            </a:fld>
            <a:endParaRPr lang="en-US"/>
          </a:p>
        </p:txBody>
      </p:sp>
    </p:spTree>
    <p:extLst>
      <p:ext uri="{BB962C8B-B14F-4D97-AF65-F5344CB8AC3E}">
        <p14:creationId xmlns:p14="http://schemas.microsoft.com/office/powerpoint/2010/main" val="353915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kern="1200" dirty="0">
                <a:solidFill>
                  <a:schemeClr val="tx1"/>
                </a:solidFill>
                <a:effectLst/>
                <a:latin typeface="+mn-lt"/>
                <a:ea typeface="+mn-ea"/>
                <a:cs typeface="+mn-cs"/>
              </a:rPr>
              <a:t>Luke 23:34 (NKJV)</a:t>
            </a:r>
          </a:p>
          <a:p>
            <a:r>
              <a:rPr lang="en-US" sz="1200" kern="1200" baseline="30000" dirty="0">
                <a:solidFill>
                  <a:schemeClr val="tx1"/>
                </a:solidFill>
                <a:effectLst/>
                <a:latin typeface="+mn-lt"/>
                <a:ea typeface="+mn-ea"/>
                <a:cs typeface="+mn-cs"/>
              </a:rPr>
              <a:t>34 </a:t>
            </a:r>
            <a:r>
              <a:rPr lang="en-US" sz="1200" kern="1200" dirty="0">
                <a:solidFill>
                  <a:schemeClr val="tx1"/>
                </a:solidFill>
                <a:effectLst/>
                <a:latin typeface="+mn-lt"/>
                <a:ea typeface="+mn-ea"/>
                <a:cs typeface="+mn-cs"/>
              </a:rPr>
              <a:t>Then Jesus said, “Father, forgive them, for they do not know what they do.”</a:t>
            </a:r>
          </a:p>
          <a:p>
            <a:r>
              <a:rPr lang="en-US" sz="1200" kern="1200" dirty="0">
                <a:solidFill>
                  <a:schemeClr val="tx1"/>
                </a:solidFill>
                <a:effectLst/>
                <a:latin typeface="+mn-lt"/>
                <a:ea typeface="+mn-ea"/>
                <a:cs typeface="+mn-cs"/>
              </a:rPr>
              <a:t>And they divided His garments and cast lots.</a:t>
            </a:r>
          </a:p>
          <a:p>
            <a:endParaRPr lang="en-US" dirty="0"/>
          </a:p>
          <a:p>
            <a:r>
              <a:rPr lang="en-US" sz="1200" kern="1200" dirty="0">
                <a:solidFill>
                  <a:schemeClr val="tx1"/>
                </a:solidFill>
                <a:effectLst/>
                <a:latin typeface="+mn-lt"/>
                <a:ea typeface="+mn-ea"/>
                <a:cs typeface="+mn-cs"/>
              </a:rPr>
              <a:t>Isaiah 55:7 (NKJV)</a:t>
            </a:r>
          </a:p>
          <a:p>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Let the wicked forsake his way,</a:t>
            </a:r>
          </a:p>
          <a:p>
            <a:r>
              <a:rPr lang="en-US" sz="1200" kern="1200" dirty="0">
                <a:solidFill>
                  <a:schemeClr val="tx1"/>
                </a:solidFill>
                <a:effectLst/>
                <a:latin typeface="+mn-lt"/>
                <a:ea typeface="+mn-ea"/>
                <a:cs typeface="+mn-cs"/>
              </a:rPr>
              <a:t>And the unrighteous man his thoughts;</a:t>
            </a:r>
          </a:p>
          <a:p>
            <a:r>
              <a:rPr lang="en-US" sz="1200" kern="1200" dirty="0">
                <a:solidFill>
                  <a:schemeClr val="tx1"/>
                </a:solidFill>
                <a:effectLst/>
                <a:latin typeface="+mn-lt"/>
                <a:ea typeface="+mn-ea"/>
                <a:cs typeface="+mn-cs"/>
              </a:rPr>
              <a:t>Let him return to the Lord,</a:t>
            </a:r>
          </a:p>
          <a:p>
            <a:r>
              <a:rPr lang="en-US" sz="1200" kern="1200" dirty="0">
                <a:solidFill>
                  <a:schemeClr val="tx1"/>
                </a:solidFill>
                <a:effectLst/>
                <a:latin typeface="+mn-lt"/>
                <a:ea typeface="+mn-ea"/>
                <a:cs typeface="+mn-cs"/>
              </a:rPr>
              <a:t>And He will have mercy on him;</a:t>
            </a:r>
          </a:p>
          <a:p>
            <a:r>
              <a:rPr lang="en-US" sz="1200" kern="1200" dirty="0">
                <a:solidFill>
                  <a:schemeClr val="tx1"/>
                </a:solidFill>
                <a:effectLst/>
                <a:latin typeface="+mn-lt"/>
                <a:ea typeface="+mn-ea"/>
                <a:cs typeface="+mn-cs"/>
              </a:rPr>
              <a:t>And to our God,</a:t>
            </a:r>
          </a:p>
          <a:p>
            <a:r>
              <a:rPr lang="en-US" sz="1200" kern="1200" dirty="0">
                <a:solidFill>
                  <a:schemeClr val="tx1"/>
                </a:solidFill>
                <a:effectLst/>
                <a:latin typeface="+mn-lt"/>
                <a:ea typeface="+mn-ea"/>
                <a:cs typeface="+mn-cs"/>
              </a:rPr>
              <a:t>For He will abundantly pardon.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Corinthians 1:3–4 (NKJV)</a:t>
            </a:r>
          </a:p>
          <a:p>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Blessed </a:t>
            </a:r>
            <a:r>
              <a:rPr lang="en-US" sz="1200" i="1" kern="1200" dirty="0">
                <a:solidFill>
                  <a:schemeClr val="tx1"/>
                </a:solidFill>
                <a:effectLst/>
                <a:latin typeface="+mn-lt"/>
                <a:ea typeface="+mn-ea"/>
                <a:cs typeface="+mn-cs"/>
              </a:rPr>
              <a:t>be</a:t>
            </a:r>
            <a:r>
              <a:rPr lang="en-US" sz="1200" kern="1200" dirty="0">
                <a:solidFill>
                  <a:schemeClr val="tx1"/>
                </a:solidFill>
                <a:effectLst/>
                <a:latin typeface="+mn-lt"/>
                <a:ea typeface="+mn-ea"/>
                <a:cs typeface="+mn-cs"/>
              </a:rPr>
              <a:t> the God and Father of our Lord Jesus Christ, the Father of mercies and God of all comfort, </a:t>
            </a:r>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who comforts us in all our tribulation, that we may be able to comfort those who are in any trouble, with the comfort with which we ourselves are comforted by God.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Ephesians 2:4–6 (NKJV)</a:t>
            </a:r>
          </a:p>
          <a:p>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But God, who is rich in mercy, because of His great love with which He loved us, </a:t>
            </a:r>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even when we were dead in trespasses, made us alive together with Christ (by grace you have been saved), </a:t>
            </a:r>
            <a:r>
              <a:rPr lang="en-US" sz="1200"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and raised </a:t>
            </a:r>
            <a:r>
              <a:rPr lang="en-US" sz="1200" i="1" kern="1200" dirty="0">
                <a:solidFill>
                  <a:schemeClr val="tx1"/>
                </a:solidFill>
                <a:effectLst/>
                <a:latin typeface="+mn-lt"/>
                <a:ea typeface="+mn-ea"/>
                <a:cs typeface="+mn-cs"/>
              </a:rPr>
              <a:t>us</a:t>
            </a:r>
            <a:r>
              <a:rPr lang="en-US" sz="1200" kern="1200" dirty="0">
                <a:solidFill>
                  <a:schemeClr val="tx1"/>
                </a:solidFill>
                <a:effectLst/>
                <a:latin typeface="+mn-lt"/>
                <a:ea typeface="+mn-ea"/>
                <a:cs typeface="+mn-cs"/>
              </a:rPr>
              <a:t> up together, and made </a:t>
            </a:r>
            <a:r>
              <a:rPr lang="en-US" sz="1200" i="1" kern="1200" dirty="0">
                <a:solidFill>
                  <a:schemeClr val="tx1"/>
                </a:solidFill>
                <a:effectLst/>
                <a:latin typeface="+mn-lt"/>
                <a:ea typeface="+mn-ea"/>
                <a:cs typeface="+mn-cs"/>
              </a:rPr>
              <a:t>us</a:t>
            </a:r>
            <a:r>
              <a:rPr lang="en-US" sz="1200" kern="1200" dirty="0">
                <a:solidFill>
                  <a:schemeClr val="tx1"/>
                </a:solidFill>
                <a:effectLst/>
                <a:latin typeface="+mn-lt"/>
                <a:ea typeface="+mn-ea"/>
                <a:cs typeface="+mn-cs"/>
              </a:rPr>
              <a:t> sit together in the heavenly </a:t>
            </a:r>
            <a:r>
              <a:rPr lang="en-US" sz="1200" i="1" kern="1200" dirty="0">
                <a:solidFill>
                  <a:schemeClr val="tx1"/>
                </a:solidFill>
                <a:effectLst/>
                <a:latin typeface="+mn-lt"/>
                <a:ea typeface="+mn-ea"/>
                <a:cs typeface="+mn-cs"/>
              </a:rPr>
              <a:t>places</a:t>
            </a:r>
            <a:r>
              <a:rPr lang="en-US" sz="1200" kern="1200" dirty="0">
                <a:solidFill>
                  <a:schemeClr val="tx1"/>
                </a:solidFill>
                <a:effectLst/>
                <a:latin typeface="+mn-lt"/>
                <a:ea typeface="+mn-ea"/>
                <a:cs typeface="+mn-cs"/>
              </a:rPr>
              <a:t> in Christ Jesus,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John 1:8–10 (NKJV)</a:t>
            </a:r>
          </a:p>
          <a:p>
            <a:r>
              <a:rPr lang="en-US" sz="1200"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If we say that we have no sin, we deceive ourselves, and the truth is not in us. </a:t>
            </a:r>
            <a:r>
              <a:rPr lang="en-US" sz="1200"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If we confess our sins, He is faithful and just to forgive us </a:t>
            </a:r>
            <a:r>
              <a:rPr lang="en-US" sz="1200" i="1" kern="1200" dirty="0">
                <a:solidFill>
                  <a:schemeClr val="tx1"/>
                </a:solidFill>
                <a:effectLst/>
                <a:latin typeface="+mn-lt"/>
                <a:ea typeface="+mn-ea"/>
                <a:cs typeface="+mn-cs"/>
              </a:rPr>
              <a:t>our</a:t>
            </a:r>
            <a:r>
              <a:rPr lang="en-US" sz="1200" kern="1200" dirty="0">
                <a:solidFill>
                  <a:schemeClr val="tx1"/>
                </a:solidFill>
                <a:effectLst/>
                <a:latin typeface="+mn-lt"/>
                <a:ea typeface="+mn-ea"/>
                <a:cs typeface="+mn-cs"/>
              </a:rPr>
              <a:t> sins and to cleanse us from all unrighteousness. </a:t>
            </a:r>
            <a:r>
              <a:rPr lang="en-US" sz="1200" kern="1200" baseline="30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If we say that we have not sinned, we make Him a liar, and His word is not in us.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5</a:t>
            </a:fld>
            <a:endParaRPr lang="en-US"/>
          </a:p>
        </p:txBody>
      </p:sp>
    </p:spTree>
    <p:extLst>
      <p:ext uri="{BB962C8B-B14F-4D97-AF65-F5344CB8AC3E}">
        <p14:creationId xmlns:p14="http://schemas.microsoft.com/office/powerpoint/2010/main" val="347717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Acts 13:38–39 (NKJV)</a:t>
            </a:r>
          </a:p>
          <a:p>
            <a:r>
              <a:rPr lang="en-US" baseline="30000" dirty="0">
                <a:effectLst/>
                <a:latin typeface="Helvetica" pitchFamily="2" charset="0"/>
              </a:rPr>
              <a:t>38 </a:t>
            </a:r>
            <a:r>
              <a:rPr lang="en-US" dirty="0">
                <a:effectLst/>
                <a:latin typeface="Helvetica" pitchFamily="2" charset="0"/>
              </a:rPr>
              <a:t>Therefore let it be known to you, brethren, that through this Man is preached to you the forgiveness of sins; </a:t>
            </a:r>
            <a:r>
              <a:rPr lang="en-US" baseline="30000" dirty="0">
                <a:effectLst/>
                <a:latin typeface="Helvetica" pitchFamily="2" charset="0"/>
              </a:rPr>
              <a:t>39 </a:t>
            </a:r>
            <a:r>
              <a:rPr lang="en-US" dirty="0">
                <a:effectLst/>
                <a:latin typeface="Helvetica" pitchFamily="2" charset="0"/>
              </a:rPr>
              <a:t>and by Him everyone who believes is justified from all things from which you could not be justified by the law of Moses.</a:t>
            </a:r>
          </a:p>
          <a:p>
            <a:endParaRPr lang="en-US" dirty="0"/>
          </a:p>
          <a:p>
            <a:r>
              <a:rPr lang="en-US" dirty="0">
                <a:effectLst/>
                <a:latin typeface="Helvetica" pitchFamily="2" charset="0"/>
              </a:rPr>
              <a:t>John 1:29–30 (NKJV)</a:t>
            </a:r>
          </a:p>
          <a:p>
            <a:r>
              <a:rPr lang="en-US" baseline="30000" dirty="0">
                <a:effectLst/>
                <a:latin typeface="Helvetica" pitchFamily="2" charset="0"/>
              </a:rPr>
              <a:t>29 </a:t>
            </a:r>
            <a:r>
              <a:rPr lang="en-US" dirty="0">
                <a:effectLst/>
                <a:latin typeface="Helvetica" pitchFamily="2" charset="0"/>
              </a:rPr>
              <a:t>The next day John saw Jesus coming toward him, and said, “Behold! The Lamb of God who takes away the sin of the world! </a:t>
            </a:r>
            <a:r>
              <a:rPr lang="en-US" baseline="30000" dirty="0">
                <a:effectLst/>
                <a:latin typeface="Helvetica" pitchFamily="2" charset="0"/>
              </a:rPr>
              <a:t>30 </a:t>
            </a:r>
            <a:r>
              <a:rPr lang="en-US" dirty="0">
                <a:effectLst/>
                <a:latin typeface="Helvetica" pitchFamily="2" charset="0"/>
              </a:rPr>
              <a:t>This is He of whom I said, ‘After me comes a Man who is preferred before me, for He was before me.’</a:t>
            </a:r>
          </a:p>
          <a:p>
            <a:endParaRPr lang="en-US" dirty="0"/>
          </a:p>
          <a:p>
            <a:r>
              <a:rPr lang="en-US" dirty="0">
                <a:effectLst/>
                <a:latin typeface="Helvetica" pitchFamily="2" charset="0"/>
              </a:rPr>
              <a:t>Ephesians 1:7–12 (NKJV)</a:t>
            </a:r>
          </a:p>
          <a:p>
            <a:r>
              <a:rPr lang="en-US" baseline="30000" dirty="0">
                <a:effectLst/>
                <a:latin typeface="Helvetica" pitchFamily="2" charset="0"/>
              </a:rPr>
              <a:t>7 </a:t>
            </a:r>
            <a:r>
              <a:rPr lang="en-US" dirty="0">
                <a:effectLst/>
                <a:latin typeface="Helvetica" pitchFamily="2" charset="0"/>
              </a:rPr>
              <a:t>In Him we have redemption through His blood, the forgiveness of sins, according to the riches of His grace </a:t>
            </a:r>
            <a:r>
              <a:rPr lang="en-US" baseline="30000" dirty="0">
                <a:effectLst/>
                <a:latin typeface="Helvetica" pitchFamily="2" charset="0"/>
              </a:rPr>
              <a:t>8 </a:t>
            </a:r>
            <a:r>
              <a:rPr lang="en-US" dirty="0">
                <a:effectLst/>
                <a:latin typeface="Helvetica" pitchFamily="2" charset="0"/>
              </a:rPr>
              <a:t>which He made to abound toward us in all wisdom and prudence, </a:t>
            </a:r>
            <a:r>
              <a:rPr lang="en-US" baseline="30000" dirty="0">
                <a:effectLst/>
                <a:latin typeface="Helvetica" pitchFamily="2" charset="0"/>
              </a:rPr>
              <a:t>9 </a:t>
            </a:r>
            <a:r>
              <a:rPr lang="en-US" dirty="0">
                <a:effectLst/>
                <a:latin typeface="Helvetica" pitchFamily="2" charset="0"/>
              </a:rPr>
              <a:t>having made known to us the mystery of His will, according to His good pleasure which He purposed in Himself, </a:t>
            </a:r>
            <a:r>
              <a:rPr lang="en-US" baseline="30000" dirty="0">
                <a:effectLst/>
                <a:latin typeface="Helvetica" pitchFamily="2" charset="0"/>
              </a:rPr>
              <a:t>10 </a:t>
            </a:r>
            <a:r>
              <a:rPr lang="en-US" dirty="0">
                <a:effectLst/>
                <a:latin typeface="Helvetica" pitchFamily="2" charset="0"/>
              </a:rPr>
              <a:t>that in the dispensation of the fullness of the times He might gather together in one all things in Christ, both which are in heaven and which are on earth—in Him. </a:t>
            </a:r>
            <a:r>
              <a:rPr lang="en-US" baseline="30000" dirty="0">
                <a:effectLst/>
                <a:latin typeface="Helvetica" pitchFamily="2" charset="0"/>
              </a:rPr>
              <a:t>11 </a:t>
            </a:r>
            <a:r>
              <a:rPr lang="en-US" dirty="0">
                <a:effectLst/>
                <a:latin typeface="Helvetica" pitchFamily="2" charset="0"/>
              </a:rPr>
              <a:t>In Him also we have obtained an inheritance, being predestined according to the purpose of Him who works all things according to the counsel of His will, </a:t>
            </a:r>
            <a:r>
              <a:rPr lang="en-US" baseline="30000" dirty="0">
                <a:effectLst/>
                <a:latin typeface="Helvetica" pitchFamily="2" charset="0"/>
              </a:rPr>
              <a:t>12 </a:t>
            </a:r>
            <a:r>
              <a:rPr lang="en-US" dirty="0">
                <a:effectLst/>
                <a:latin typeface="Helvetica" pitchFamily="2" charset="0"/>
              </a:rPr>
              <a:t>that we who first trusted in Christ should be to the praise of His glory.</a:t>
            </a:r>
          </a:p>
          <a:p>
            <a:endParaRPr lang="en-US" dirty="0">
              <a:effectLst/>
              <a:latin typeface="Helvetica" pitchFamily="2" charset="0"/>
            </a:endParaRPr>
          </a:p>
          <a:p>
            <a:r>
              <a:rPr lang="en-US" dirty="0">
                <a:effectLst/>
                <a:latin typeface="Helvetica" pitchFamily="2" charset="0"/>
              </a:rPr>
              <a:t>Colossians 1:13–14 (NKJV)</a:t>
            </a:r>
          </a:p>
          <a:p>
            <a:r>
              <a:rPr lang="en-US" baseline="30000" dirty="0">
                <a:effectLst/>
                <a:latin typeface="Helvetica" pitchFamily="2" charset="0"/>
              </a:rPr>
              <a:t>13 </a:t>
            </a:r>
            <a:r>
              <a:rPr lang="en-US" dirty="0">
                <a:effectLst/>
                <a:latin typeface="Helvetica" pitchFamily="2" charset="0"/>
              </a:rPr>
              <a:t>He has delivered us from the power of darkness and conveyed </a:t>
            </a:r>
            <a:r>
              <a:rPr lang="en-US" i="1" dirty="0">
                <a:effectLst/>
                <a:latin typeface="Helvetica" pitchFamily="2" charset="0"/>
              </a:rPr>
              <a:t>us</a:t>
            </a:r>
            <a:r>
              <a:rPr lang="en-US" dirty="0">
                <a:effectLst/>
                <a:latin typeface="Helvetica" pitchFamily="2" charset="0"/>
              </a:rPr>
              <a:t> into the kingdom of the Son of His love, </a:t>
            </a:r>
            <a:r>
              <a:rPr lang="en-US" baseline="30000" dirty="0">
                <a:effectLst/>
                <a:latin typeface="Helvetica" pitchFamily="2" charset="0"/>
              </a:rPr>
              <a:t>14 </a:t>
            </a:r>
            <a:r>
              <a:rPr lang="en-US" dirty="0">
                <a:effectLst/>
                <a:latin typeface="Helvetica" pitchFamily="2" charset="0"/>
              </a:rPr>
              <a:t>in whom we have redemption through His blood, the forgiveness of sins.</a:t>
            </a:r>
          </a:p>
          <a:p>
            <a:endParaRPr lang="en-US" dirty="0">
              <a:effectLst/>
              <a:latin typeface="Helvetica" pitchFamily="2" charset="0"/>
            </a:endParaRPr>
          </a:p>
          <a:p>
            <a:r>
              <a:rPr lang="en-US" dirty="0">
                <a:effectLst/>
                <a:latin typeface="Helvetica" pitchFamily="2" charset="0"/>
              </a:rPr>
              <a:t>Hebrews 9:14–15 (NKJV)</a:t>
            </a:r>
          </a:p>
          <a:p>
            <a:r>
              <a:rPr lang="en-US" baseline="30000" dirty="0">
                <a:effectLst/>
                <a:latin typeface="Helvetica" pitchFamily="2" charset="0"/>
              </a:rPr>
              <a:t>14 </a:t>
            </a:r>
            <a:r>
              <a:rPr lang="en-US" dirty="0">
                <a:effectLst/>
                <a:latin typeface="Helvetica" pitchFamily="2" charset="0"/>
              </a:rPr>
              <a:t>how much more shall the blood of Christ, who through the eternal Spirit offered Himself without spot to God, cleanse your conscience from dead works to serve the living God? </a:t>
            </a:r>
            <a:r>
              <a:rPr lang="en-US" baseline="30000" dirty="0">
                <a:effectLst/>
                <a:latin typeface="Helvetica" pitchFamily="2" charset="0"/>
              </a:rPr>
              <a:t>15 </a:t>
            </a:r>
            <a:r>
              <a:rPr lang="en-US" dirty="0">
                <a:effectLst/>
                <a:latin typeface="Helvetica" pitchFamily="2" charset="0"/>
              </a:rPr>
              <a:t>And for this reason He is the Mediator of the new covenant, by means of death, for the redemption of the transgressions under the first covenant, that those who are called may receive the promise of the eternal inheritance.</a:t>
            </a:r>
          </a:p>
          <a:p>
            <a:endParaRPr lang="en-US" dirty="0"/>
          </a:p>
          <a:p>
            <a:r>
              <a:rPr lang="en-US" dirty="0">
                <a:effectLst/>
                <a:latin typeface="Helvetica" pitchFamily="2" charset="0"/>
              </a:rPr>
              <a:t>Romans 5:8–11 (NKJV)</a:t>
            </a:r>
          </a:p>
          <a:p>
            <a:r>
              <a:rPr lang="en-US" baseline="30000" dirty="0">
                <a:effectLst/>
                <a:latin typeface="Helvetica" pitchFamily="2" charset="0"/>
              </a:rPr>
              <a:t>8 </a:t>
            </a:r>
            <a:r>
              <a:rPr lang="en-US" dirty="0">
                <a:effectLst/>
                <a:latin typeface="Helvetica" pitchFamily="2" charset="0"/>
              </a:rPr>
              <a:t>But God demonstrates His own love toward us, in that while we were still sinners, Christ died for us. </a:t>
            </a:r>
            <a:r>
              <a:rPr lang="en-US" baseline="30000" dirty="0">
                <a:effectLst/>
                <a:latin typeface="Helvetica" pitchFamily="2" charset="0"/>
              </a:rPr>
              <a:t>9 </a:t>
            </a:r>
            <a:r>
              <a:rPr lang="en-US" dirty="0">
                <a:effectLst/>
                <a:latin typeface="Helvetica" pitchFamily="2" charset="0"/>
              </a:rPr>
              <a:t>Much more then, having now been justified by His blood, we shall be saved from wrath through Him. </a:t>
            </a:r>
            <a:r>
              <a:rPr lang="en-US" baseline="30000" dirty="0">
                <a:effectLst/>
                <a:latin typeface="Helvetica" pitchFamily="2" charset="0"/>
              </a:rPr>
              <a:t>10 </a:t>
            </a:r>
            <a:r>
              <a:rPr lang="en-US" dirty="0">
                <a:effectLst/>
                <a:latin typeface="Helvetica" pitchFamily="2" charset="0"/>
              </a:rPr>
              <a:t>For if when we were enemies we were reconciled to God through the death of His Son, much more, having been reconciled, we shall be saved by His life. </a:t>
            </a:r>
            <a:r>
              <a:rPr lang="en-US" baseline="30000" dirty="0">
                <a:effectLst/>
                <a:latin typeface="Helvetica" pitchFamily="2" charset="0"/>
              </a:rPr>
              <a:t>11 </a:t>
            </a:r>
            <a:r>
              <a:rPr lang="en-US" dirty="0">
                <a:effectLst/>
                <a:latin typeface="Helvetica" pitchFamily="2" charset="0"/>
              </a:rPr>
              <a:t>And not only </a:t>
            </a:r>
            <a:r>
              <a:rPr lang="en-US" i="1" dirty="0">
                <a:effectLst/>
                <a:latin typeface="Helvetica" pitchFamily="2" charset="0"/>
              </a:rPr>
              <a:t>that,</a:t>
            </a:r>
            <a:r>
              <a:rPr lang="en-US" dirty="0">
                <a:effectLst/>
                <a:latin typeface="Helvetica" pitchFamily="2" charset="0"/>
              </a:rPr>
              <a:t> but we also rejoice in God through our Lord Jesus Christ, through whom we have now received the reconciliation.</a:t>
            </a: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6</a:t>
            </a:fld>
            <a:endParaRPr lang="en-US"/>
          </a:p>
        </p:txBody>
      </p:sp>
    </p:spTree>
    <p:extLst>
      <p:ext uri="{BB962C8B-B14F-4D97-AF65-F5344CB8AC3E}">
        <p14:creationId xmlns:p14="http://schemas.microsoft.com/office/powerpoint/2010/main" val="278449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Romans 10:3–4 (NKJV)</a:t>
            </a:r>
          </a:p>
          <a:p>
            <a:r>
              <a:rPr lang="en-US" baseline="30000" dirty="0">
                <a:effectLst/>
                <a:latin typeface="Helvetica" pitchFamily="2" charset="0"/>
              </a:rPr>
              <a:t>3 </a:t>
            </a:r>
            <a:r>
              <a:rPr lang="en-US" dirty="0">
                <a:effectLst/>
                <a:latin typeface="Helvetica" pitchFamily="2" charset="0"/>
              </a:rPr>
              <a:t>For they being ignorant of God’s righteousness, and seeking to establish their own righteousness, have not submitted to the righteousness of God. </a:t>
            </a:r>
            <a:r>
              <a:rPr lang="en-US" baseline="30000" dirty="0">
                <a:effectLst/>
                <a:latin typeface="Helvetica" pitchFamily="2" charset="0"/>
              </a:rPr>
              <a:t>4 </a:t>
            </a:r>
            <a:r>
              <a:rPr lang="en-US" dirty="0">
                <a:effectLst/>
                <a:latin typeface="Helvetica" pitchFamily="2" charset="0"/>
              </a:rPr>
              <a:t>For Christ </a:t>
            </a:r>
            <a:r>
              <a:rPr lang="en-US" i="1" dirty="0">
                <a:effectLst/>
                <a:latin typeface="Helvetica" pitchFamily="2" charset="0"/>
              </a:rPr>
              <a:t>is</a:t>
            </a:r>
            <a:r>
              <a:rPr lang="en-US" dirty="0">
                <a:effectLst/>
                <a:latin typeface="Helvetica" pitchFamily="2" charset="0"/>
              </a:rPr>
              <a:t> the end of the law for righteousness to everyone who believes.</a:t>
            </a:r>
          </a:p>
          <a:p>
            <a:endParaRPr lang="en-US" dirty="0">
              <a:effectLst/>
              <a:latin typeface="Helvetica" pitchFamily="2" charset="0"/>
            </a:endParaRPr>
          </a:p>
          <a:p>
            <a:r>
              <a:rPr lang="en-US" dirty="0">
                <a:effectLst/>
                <a:latin typeface="Helvetica" pitchFamily="2" charset="0"/>
              </a:rPr>
              <a:t>Hebrews 5:7–9 (NKJV)</a:t>
            </a:r>
          </a:p>
          <a:p>
            <a:r>
              <a:rPr lang="en-US" baseline="30000" dirty="0">
                <a:effectLst/>
                <a:latin typeface="Helvetica" pitchFamily="2" charset="0"/>
              </a:rPr>
              <a:t>7 </a:t>
            </a:r>
            <a:r>
              <a:rPr lang="en-US" dirty="0">
                <a:effectLst/>
                <a:latin typeface="Helvetica" pitchFamily="2" charset="0"/>
              </a:rPr>
              <a:t>who, in the days of His flesh, when He had offered up prayers and supplications, with vehement cries and tears to Him who was able to save Him from death, and was heard because of His godly fear, </a:t>
            </a:r>
            <a:r>
              <a:rPr lang="en-US" baseline="30000" dirty="0">
                <a:effectLst/>
                <a:latin typeface="Helvetica" pitchFamily="2" charset="0"/>
              </a:rPr>
              <a:t>8 </a:t>
            </a:r>
            <a:r>
              <a:rPr lang="en-US" dirty="0">
                <a:effectLst/>
                <a:latin typeface="Helvetica" pitchFamily="2" charset="0"/>
              </a:rPr>
              <a:t>though He was a Son, </a:t>
            </a:r>
            <a:r>
              <a:rPr lang="en-US" i="1" dirty="0">
                <a:effectLst/>
                <a:latin typeface="Helvetica" pitchFamily="2" charset="0"/>
              </a:rPr>
              <a:t>yet</a:t>
            </a:r>
            <a:r>
              <a:rPr lang="en-US" dirty="0">
                <a:effectLst/>
                <a:latin typeface="Helvetica" pitchFamily="2" charset="0"/>
              </a:rPr>
              <a:t> He learned obedience by the things which He suffered. </a:t>
            </a:r>
            <a:r>
              <a:rPr lang="en-US" baseline="30000" dirty="0">
                <a:effectLst/>
                <a:latin typeface="Helvetica" pitchFamily="2" charset="0"/>
              </a:rPr>
              <a:t>9 </a:t>
            </a:r>
            <a:r>
              <a:rPr lang="en-US" dirty="0">
                <a:effectLst/>
                <a:latin typeface="Helvetica" pitchFamily="2" charset="0"/>
              </a:rPr>
              <a:t>And having been perfected, He became the author of eternal salvation to all who obey Him,</a:t>
            </a:r>
          </a:p>
          <a:p>
            <a:endParaRPr lang="en-US" dirty="0"/>
          </a:p>
          <a:p>
            <a:r>
              <a:rPr lang="en-US" dirty="0">
                <a:effectLst/>
                <a:latin typeface="Helvetica" pitchFamily="2" charset="0"/>
              </a:rPr>
              <a:t>Matthew 7:21 (NKJV)</a:t>
            </a:r>
          </a:p>
          <a:p>
            <a:r>
              <a:rPr lang="en-US" baseline="30000" dirty="0">
                <a:solidFill>
                  <a:srgbClr val="000000"/>
                </a:solidFill>
                <a:effectLst/>
                <a:latin typeface="Helvetica" pitchFamily="2" charset="0"/>
              </a:rPr>
              <a:t>21 </a:t>
            </a:r>
            <a:r>
              <a:rPr lang="en-US" dirty="0">
                <a:solidFill>
                  <a:srgbClr val="FF0000"/>
                </a:solidFill>
                <a:effectLst/>
                <a:latin typeface="Helvetica" pitchFamily="2" charset="0"/>
              </a:rPr>
              <a:t>“Not everyone who says to Me, ‘Lord, Lord,’ shall enter the kingdom of heaven, but he who does the will of My Father in heaven.</a:t>
            </a:r>
          </a:p>
          <a:p>
            <a:endParaRPr lang="en-US" dirty="0">
              <a:solidFill>
                <a:srgbClr val="FF0000"/>
              </a:solidFill>
              <a:effectLst/>
              <a:latin typeface="Helvetica" pitchFamily="2" charset="0"/>
            </a:endParaRPr>
          </a:p>
          <a:p>
            <a:r>
              <a:rPr lang="en-US" dirty="0">
                <a:effectLst/>
                <a:latin typeface="Helvetica" pitchFamily="2" charset="0"/>
              </a:rPr>
              <a:t>Acts 2:37–39 (NKJV)</a:t>
            </a:r>
          </a:p>
          <a:p>
            <a:r>
              <a:rPr lang="en-US" baseline="30000" dirty="0">
                <a:effectLst/>
                <a:latin typeface="Helvetica" pitchFamily="2" charset="0"/>
              </a:rPr>
              <a:t>37 </a:t>
            </a:r>
            <a:r>
              <a:rPr lang="en-US" dirty="0">
                <a:effectLst/>
                <a:latin typeface="Helvetica" pitchFamily="2" charset="0"/>
              </a:rPr>
              <a:t>Now when they heard </a:t>
            </a:r>
            <a:r>
              <a:rPr lang="en-US" i="1" dirty="0">
                <a:effectLst/>
                <a:latin typeface="Helvetica" pitchFamily="2" charset="0"/>
              </a:rPr>
              <a:t>this,</a:t>
            </a:r>
            <a:r>
              <a:rPr lang="en-US" dirty="0">
                <a:effectLst/>
                <a:latin typeface="Helvetica" pitchFamily="2" charset="0"/>
              </a:rPr>
              <a:t> they were cut to the heart, and said to Peter and the rest of the apostles, “Men </a:t>
            </a:r>
            <a:r>
              <a:rPr lang="en-US" i="1" dirty="0">
                <a:effectLst/>
                <a:latin typeface="Helvetica" pitchFamily="2" charset="0"/>
              </a:rPr>
              <a:t>and</a:t>
            </a:r>
            <a:r>
              <a:rPr lang="en-US" dirty="0">
                <a:effectLst/>
                <a:latin typeface="Helvetica" pitchFamily="2" charset="0"/>
              </a:rPr>
              <a:t> brethren, what shall we do?”</a:t>
            </a:r>
          </a:p>
          <a:p>
            <a:r>
              <a:rPr lang="en-US" baseline="30000" dirty="0">
                <a:effectLst/>
                <a:latin typeface="Helvetica" pitchFamily="2" charset="0"/>
              </a:rPr>
              <a:t>38 </a:t>
            </a:r>
            <a:r>
              <a:rPr lang="en-US" dirty="0">
                <a:effectLst/>
                <a:latin typeface="Helvetica" pitchFamily="2" charset="0"/>
              </a:rPr>
              <a:t>Then Peter said to them, “Repent, and let every one of you be baptized in the name of Jesus Christ for the remission of sins; and you shall receive the gift of the Holy Spirit. </a:t>
            </a:r>
            <a:r>
              <a:rPr lang="en-US" baseline="30000" dirty="0">
                <a:effectLst/>
                <a:latin typeface="Helvetica" pitchFamily="2" charset="0"/>
              </a:rPr>
              <a:t>39 </a:t>
            </a:r>
            <a:r>
              <a:rPr lang="en-US" dirty="0">
                <a:effectLst/>
                <a:latin typeface="Helvetica" pitchFamily="2" charset="0"/>
              </a:rPr>
              <a:t>For the promise is to you and to your children, and to all who are afar off, as many as the Lord our God will call.”</a:t>
            </a:r>
          </a:p>
          <a:p>
            <a:endParaRPr lang="en-US" dirty="0">
              <a:effectLst/>
              <a:latin typeface="Helvetica" pitchFamily="2" charset="0"/>
            </a:endParaRPr>
          </a:p>
          <a:p>
            <a:r>
              <a:rPr lang="en-US" dirty="0">
                <a:effectLst/>
                <a:latin typeface="Helvetica" pitchFamily="2" charset="0"/>
              </a:rPr>
              <a:t>Romans 12:1–2 (NKJV)</a:t>
            </a:r>
          </a:p>
          <a:p>
            <a:r>
              <a:rPr lang="en-US" b="1" i="1" dirty="0">
                <a:effectLst/>
                <a:latin typeface="Helvetica" pitchFamily="2" charset="0"/>
              </a:rPr>
              <a:t>Living Sacrifices to God</a:t>
            </a:r>
            <a:endParaRPr lang="en-US" dirty="0">
              <a:effectLst/>
              <a:latin typeface="Helvetica" pitchFamily="2" charset="0"/>
            </a:endParaRPr>
          </a:p>
          <a:p>
            <a:r>
              <a:rPr lang="en-US" b="1" dirty="0">
                <a:effectLst/>
                <a:latin typeface="Helvetica" pitchFamily="2" charset="0"/>
              </a:rPr>
              <a:t>12</a:t>
            </a:r>
            <a:r>
              <a:rPr lang="en-US" dirty="0">
                <a:effectLst/>
                <a:latin typeface="Helvetica" pitchFamily="2" charset="0"/>
              </a:rPr>
              <a:t> I beseech you therefore, brethren, by the mercies of God, that you present your bodies a living sacrifice, holy, acceptable to God, </a:t>
            </a:r>
            <a:r>
              <a:rPr lang="en-US" i="1" dirty="0">
                <a:effectLst/>
                <a:latin typeface="Helvetica" pitchFamily="2" charset="0"/>
              </a:rPr>
              <a:t>which is</a:t>
            </a:r>
            <a:r>
              <a:rPr lang="en-US" dirty="0">
                <a:effectLst/>
                <a:latin typeface="Helvetica" pitchFamily="2" charset="0"/>
              </a:rPr>
              <a:t> your reasonable service. </a:t>
            </a:r>
            <a:r>
              <a:rPr lang="en-US" baseline="30000" dirty="0">
                <a:effectLst/>
                <a:latin typeface="Helvetica" pitchFamily="2" charset="0"/>
              </a:rPr>
              <a:t>2 </a:t>
            </a:r>
            <a:r>
              <a:rPr lang="en-US" dirty="0">
                <a:effectLst/>
                <a:latin typeface="Helvetica" pitchFamily="2" charset="0"/>
              </a:rPr>
              <a:t>And do not be conformed to this world, but be transformed by the renewing of your mind, that you may prove what </a:t>
            </a:r>
            <a:r>
              <a:rPr lang="en-US" i="1" dirty="0">
                <a:effectLst/>
                <a:latin typeface="Helvetica" pitchFamily="2" charset="0"/>
              </a:rPr>
              <a:t>is</a:t>
            </a:r>
            <a:r>
              <a:rPr lang="en-US" dirty="0">
                <a:effectLst/>
                <a:latin typeface="Helvetica" pitchFamily="2" charset="0"/>
              </a:rPr>
              <a:t> that good and acceptable and perfect will of God.</a:t>
            </a:r>
          </a:p>
          <a:p>
            <a:endParaRPr lang="en-US" dirty="0">
              <a:effectLst/>
              <a:latin typeface="Helvetica" pitchFamily="2" charset="0"/>
            </a:endParaRPr>
          </a:p>
          <a:p>
            <a:endParaRPr lang="en-US" dirty="0">
              <a:solidFill>
                <a:srgbClr val="FF0000"/>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7</a:t>
            </a:fld>
            <a:endParaRPr lang="en-US"/>
          </a:p>
        </p:txBody>
      </p:sp>
    </p:spTree>
    <p:extLst>
      <p:ext uri="{BB962C8B-B14F-4D97-AF65-F5344CB8AC3E}">
        <p14:creationId xmlns:p14="http://schemas.microsoft.com/office/powerpoint/2010/main" val="175740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Matthew 26:28 (NKJV)</a:t>
            </a:r>
          </a:p>
          <a:p>
            <a:r>
              <a:rPr lang="en-US" baseline="30000" dirty="0">
                <a:solidFill>
                  <a:srgbClr val="000000"/>
                </a:solidFill>
                <a:effectLst/>
                <a:latin typeface="Helvetica" pitchFamily="2" charset="0"/>
              </a:rPr>
              <a:t>28 </a:t>
            </a:r>
            <a:r>
              <a:rPr lang="en-US" dirty="0">
                <a:solidFill>
                  <a:srgbClr val="FF0000"/>
                </a:solidFill>
                <a:effectLst/>
                <a:latin typeface="Helvetica" pitchFamily="2" charset="0"/>
              </a:rPr>
              <a:t>For this is My blood of the new covenant, which is shed for many for the remission of sins.</a:t>
            </a:r>
          </a:p>
          <a:p>
            <a:endParaRPr lang="en-US" dirty="0">
              <a:effectLst/>
              <a:latin typeface="Helvetica" pitchFamily="2" charset="0"/>
            </a:endParaRPr>
          </a:p>
          <a:p>
            <a:r>
              <a:rPr lang="en-US" dirty="0">
                <a:effectLst/>
                <a:latin typeface="Helvetica" pitchFamily="2" charset="0"/>
              </a:rPr>
              <a:t>Matthew 6:12 (NKJV)</a:t>
            </a:r>
          </a:p>
          <a:p>
            <a:r>
              <a:rPr lang="en-US" baseline="30000" dirty="0">
                <a:solidFill>
                  <a:srgbClr val="000000"/>
                </a:solidFill>
                <a:effectLst/>
                <a:latin typeface="Helvetica" pitchFamily="2" charset="0"/>
              </a:rPr>
              <a:t>12</a:t>
            </a:r>
            <a:r>
              <a:rPr lang="en-US" dirty="0">
                <a:solidFill>
                  <a:srgbClr val="000000"/>
                </a:solidFill>
                <a:effectLst/>
                <a:latin typeface="Helvetica" pitchFamily="2" charset="0"/>
              </a:rPr>
              <a:t> </a:t>
            </a:r>
            <a:r>
              <a:rPr lang="en-US" dirty="0">
                <a:solidFill>
                  <a:srgbClr val="FF0000"/>
                </a:solidFill>
                <a:effectLst/>
                <a:latin typeface="Helvetica" pitchFamily="2" charset="0"/>
              </a:rPr>
              <a:t>And forgive us our debts,</a:t>
            </a:r>
          </a:p>
          <a:p>
            <a:r>
              <a:rPr lang="en-US" dirty="0">
                <a:solidFill>
                  <a:srgbClr val="FF0000"/>
                </a:solidFill>
                <a:effectLst/>
                <a:latin typeface="Helvetica" pitchFamily="2" charset="0"/>
              </a:rPr>
              <a:t>As we forgive our debtors.</a:t>
            </a:r>
          </a:p>
          <a:p>
            <a:endParaRPr lang="en-US" dirty="0">
              <a:effectLst/>
              <a:latin typeface="Helvetica" pitchFamily="2" charset="0"/>
            </a:endParaRPr>
          </a:p>
          <a:p>
            <a:endParaRPr lang="en-US" dirty="0">
              <a:effectLst/>
              <a:latin typeface="Helvetica" pitchFamily="2" charset="0"/>
            </a:endParaRPr>
          </a:p>
          <a:p>
            <a:r>
              <a:rPr lang="en-US" dirty="0">
                <a:effectLst/>
                <a:latin typeface="Helvetica" pitchFamily="2" charset="0"/>
              </a:rPr>
              <a:t>2 Corinthians 2:6–8 (NKJV)</a:t>
            </a:r>
          </a:p>
          <a:p>
            <a:r>
              <a:rPr lang="en-US" baseline="30000" dirty="0">
                <a:effectLst/>
                <a:latin typeface="Helvetica" pitchFamily="2" charset="0"/>
              </a:rPr>
              <a:t>6 </a:t>
            </a:r>
            <a:r>
              <a:rPr lang="en-US" dirty="0">
                <a:effectLst/>
                <a:latin typeface="Helvetica" pitchFamily="2" charset="0"/>
              </a:rPr>
              <a:t>This punishment which </a:t>
            </a:r>
            <a:r>
              <a:rPr lang="en-US" i="1" dirty="0">
                <a:effectLst/>
                <a:latin typeface="Helvetica" pitchFamily="2" charset="0"/>
              </a:rPr>
              <a:t>was inflicted</a:t>
            </a:r>
            <a:r>
              <a:rPr lang="en-US" dirty="0">
                <a:effectLst/>
                <a:latin typeface="Helvetica" pitchFamily="2" charset="0"/>
              </a:rPr>
              <a:t> by the majority </a:t>
            </a:r>
            <a:r>
              <a:rPr lang="en-US" i="1" dirty="0">
                <a:effectLst/>
                <a:latin typeface="Helvetica" pitchFamily="2" charset="0"/>
              </a:rPr>
              <a:t>is</a:t>
            </a:r>
            <a:r>
              <a:rPr lang="en-US" dirty="0">
                <a:effectLst/>
                <a:latin typeface="Helvetica" pitchFamily="2" charset="0"/>
              </a:rPr>
              <a:t> sufficient for such a man, </a:t>
            </a:r>
            <a:r>
              <a:rPr lang="en-US" baseline="30000" dirty="0">
                <a:effectLst/>
                <a:latin typeface="Helvetica" pitchFamily="2" charset="0"/>
              </a:rPr>
              <a:t>7 </a:t>
            </a:r>
            <a:r>
              <a:rPr lang="en-US" dirty="0">
                <a:effectLst/>
                <a:latin typeface="Helvetica" pitchFamily="2" charset="0"/>
              </a:rPr>
              <a:t>so that, on the contrary, you </a:t>
            </a:r>
            <a:r>
              <a:rPr lang="en-US" i="1" dirty="0">
                <a:effectLst/>
                <a:latin typeface="Helvetica" pitchFamily="2" charset="0"/>
              </a:rPr>
              <a:t>ought</a:t>
            </a:r>
            <a:r>
              <a:rPr lang="en-US" dirty="0">
                <a:effectLst/>
                <a:latin typeface="Helvetica" pitchFamily="2" charset="0"/>
              </a:rPr>
              <a:t> rather to forgive and comfort </a:t>
            </a:r>
            <a:r>
              <a:rPr lang="en-US" i="1" dirty="0">
                <a:effectLst/>
                <a:latin typeface="Helvetica" pitchFamily="2" charset="0"/>
              </a:rPr>
              <a:t>him,</a:t>
            </a:r>
            <a:r>
              <a:rPr lang="en-US" dirty="0">
                <a:effectLst/>
                <a:latin typeface="Helvetica" pitchFamily="2" charset="0"/>
              </a:rPr>
              <a:t> lest perhaps such a one be swallowed up with too much sorrow. </a:t>
            </a:r>
            <a:r>
              <a:rPr lang="en-US" baseline="30000" dirty="0">
                <a:effectLst/>
                <a:latin typeface="Helvetica" pitchFamily="2" charset="0"/>
              </a:rPr>
              <a:t>8 </a:t>
            </a:r>
            <a:r>
              <a:rPr lang="en-US" dirty="0">
                <a:effectLst/>
                <a:latin typeface="Helvetica" pitchFamily="2" charset="0"/>
              </a:rPr>
              <a:t>Therefore I urge you to reaffirm </a:t>
            </a:r>
            <a:r>
              <a:rPr lang="en-US" i="1" dirty="0">
                <a:effectLst/>
                <a:latin typeface="Helvetica" pitchFamily="2" charset="0"/>
              </a:rPr>
              <a:t>your</a:t>
            </a:r>
            <a:r>
              <a:rPr lang="en-US" dirty="0">
                <a:effectLst/>
                <a:latin typeface="Helvetica" pitchFamily="2" charset="0"/>
              </a:rPr>
              <a:t> love to him.</a:t>
            </a:r>
          </a:p>
          <a:p>
            <a:endParaRPr lang="en-US" dirty="0">
              <a:effectLst/>
              <a:latin typeface="Helvetica" pitchFamily="2" charset="0"/>
            </a:endParaRPr>
          </a:p>
          <a:p>
            <a:r>
              <a:rPr lang="en-US" dirty="0">
                <a:effectLst/>
                <a:latin typeface="Helvetica" pitchFamily="2" charset="0"/>
              </a:rPr>
              <a:t>Ephesians 4:30–32 (NKJV)</a:t>
            </a:r>
          </a:p>
          <a:p>
            <a:r>
              <a:rPr lang="en-US" baseline="30000" dirty="0">
                <a:effectLst/>
                <a:latin typeface="Helvetica" pitchFamily="2" charset="0"/>
              </a:rPr>
              <a:t>30 </a:t>
            </a:r>
            <a:r>
              <a:rPr lang="en-US" dirty="0">
                <a:effectLst/>
                <a:latin typeface="Helvetica" pitchFamily="2" charset="0"/>
              </a:rPr>
              <a:t>And do not grieve the Holy Spirit of God, by whom you were sealed for the day of redemption. </a:t>
            </a:r>
            <a:r>
              <a:rPr lang="en-US" baseline="30000" dirty="0">
                <a:effectLst/>
                <a:latin typeface="Helvetica" pitchFamily="2" charset="0"/>
              </a:rPr>
              <a:t>31 </a:t>
            </a:r>
            <a:r>
              <a:rPr lang="en-US" dirty="0">
                <a:effectLst/>
                <a:latin typeface="Helvetica" pitchFamily="2" charset="0"/>
              </a:rPr>
              <a:t>Let all bitterness, wrath, anger, clamor, and evil speaking be put away from you, with all malice. </a:t>
            </a:r>
            <a:r>
              <a:rPr lang="en-US" baseline="30000" dirty="0">
                <a:effectLst/>
                <a:latin typeface="Helvetica" pitchFamily="2" charset="0"/>
              </a:rPr>
              <a:t>32 </a:t>
            </a:r>
            <a:r>
              <a:rPr lang="en-US" dirty="0">
                <a:effectLst/>
                <a:latin typeface="Helvetica" pitchFamily="2" charset="0"/>
              </a:rPr>
              <a:t>And be kind to one another, tenderhearted, forgiving one another, even as God in Christ forgave you.</a:t>
            </a:r>
          </a:p>
          <a:p>
            <a:endParaRPr lang="en-US" dirty="0">
              <a:effectLst/>
              <a:latin typeface="Helvetica" pitchFamily="2" charset="0"/>
            </a:endParaRPr>
          </a:p>
          <a:p>
            <a:r>
              <a:rPr lang="en-US" dirty="0">
                <a:effectLst/>
                <a:latin typeface="Helvetica" pitchFamily="2" charset="0"/>
              </a:rPr>
              <a:t>Colossians 3:13 (NKJV)</a:t>
            </a:r>
          </a:p>
          <a:p>
            <a:r>
              <a:rPr lang="en-US" baseline="30000" dirty="0">
                <a:effectLst/>
                <a:latin typeface="Helvetica" pitchFamily="2" charset="0"/>
              </a:rPr>
              <a:t>13 </a:t>
            </a:r>
            <a:r>
              <a:rPr lang="en-US" dirty="0">
                <a:effectLst/>
                <a:latin typeface="Helvetica" pitchFamily="2" charset="0"/>
              </a:rPr>
              <a:t>bearing with one another, and forgiving one another, if anyone has a complaint against another; even as Christ forgave you, so you also </a:t>
            </a:r>
            <a:r>
              <a:rPr lang="en-US" i="1" dirty="0">
                <a:effectLst/>
                <a:latin typeface="Helvetica" pitchFamily="2" charset="0"/>
              </a:rPr>
              <a:t>must do</a:t>
            </a:r>
            <a:r>
              <a:rPr lang="en-US" dirty="0">
                <a:effectLst/>
                <a:latin typeface="Helvetica" pitchFamily="2" charset="0"/>
              </a:rPr>
              <a:t>.</a:t>
            </a: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8</a:t>
            </a:fld>
            <a:endParaRPr lang="en-US"/>
          </a:p>
        </p:txBody>
      </p:sp>
    </p:spTree>
    <p:extLst>
      <p:ext uri="{BB962C8B-B14F-4D97-AF65-F5344CB8AC3E}">
        <p14:creationId xmlns:p14="http://schemas.microsoft.com/office/powerpoint/2010/main" val="191696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9</a:t>
            </a:fld>
            <a:endParaRPr lang="en-US"/>
          </a:p>
        </p:txBody>
      </p:sp>
    </p:spTree>
    <p:extLst>
      <p:ext uri="{BB962C8B-B14F-4D97-AF65-F5344CB8AC3E}">
        <p14:creationId xmlns:p14="http://schemas.microsoft.com/office/powerpoint/2010/main" val="351292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F308-2CDC-C2BD-92E1-448471F363A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8D8EA69-24A3-80CE-378D-1181073A9FD4}"/>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A714F1-4B7B-A89F-D3A1-5AC18C4B4801}"/>
              </a:ext>
            </a:extLst>
          </p:cNvPr>
          <p:cNvSpPr>
            <a:spLocks noGrp="1"/>
          </p:cNvSpPr>
          <p:nvPr>
            <p:ph type="dt" sz="half" idx="10"/>
          </p:nvPr>
        </p:nvSpPr>
        <p:spPr/>
        <p:txBody>
          <a:bodyPr/>
          <a:lstStyle/>
          <a:p>
            <a:r>
              <a:rPr lang="en-US"/>
              <a:t>2/21/24</a:t>
            </a:r>
          </a:p>
        </p:txBody>
      </p:sp>
      <p:sp>
        <p:nvSpPr>
          <p:cNvPr id="5" name="Footer Placeholder 4">
            <a:extLst>
              <a:ext uri="{FF2B5EF4-FFF2-40B4-BE49-F238E27FC236}">
                <a16:creationId xmlns:a16="http://schemas.microsoft.com/office/drawing/2014/main" id="{9678E97B-FC51-EF8F-F56B-C70595B84D3D}"/>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99E41D-083D-054A-0779-9DE05708288D}"/>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362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3E6C-3D3B-2AFD-3819-5B372F1C46B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AD4A10-1364-B28F-B2D3-54462FEA210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9ADA4E-BFA2-497F-9459-36E57E8326B9}"/>
              </a:ext>
            </a:extLst>
          </p:cNvPr>
          <p:cNvSpPr>
            <a:spLocks noGrp="1"/>
          </p:cNvSpPr>
          <p:nvPr>
            <p:ph type="dt" sz="half" idx="10"/>
          </p:nvPr>
        </p:nvSpPr>
        <p:spPr/>
        <p:txBody>
          <a:bodyPr/>
          <a:lstStyle/>
          <a:p>
            <a:r>
              <a:rPr lang="en-US"/>
              <a:t>2/21/24</a:t>
            </a:r>
          </a:p>
        </p:txBody>
      </p:sp>
      <p:sp>
        <p:nvSpPr>
          <p:cNvPr id="8" name="Footer Placeholder 7">
            <a:extLst>
              <a:ext uri="{FF2B5EF4-FFF2-40B4-BE49-F238E27FC236}">
                <a16:creationId xmlns:a16="http://schemas.microsoft.com/office/drawing/2014/main" id="{8FED77F7-E1FA-EA31-F620-128725B59D57}"/>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81D0803-959F-067F-51D9-9F73B746D61C}"/>
              </a:ext>
            </a:extLst>
          </p:cNvPr>
          <p:cNvSpPr>
            <a:spLocks noGrp="1"/>
          </p:cNvSpPr>
          <p:nvPr>
            <p:ph type="sldNum" sz="quarter" idx="12"/>
          </p:nvPr>
        </p:nvSpPr>
        <p:spPr>
          <a:xfrm>
            <a:off x="11034824" y="6352303"/>
            <a:ext cx="1065027" cy="365125"/>
          </a:xfrm>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6774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F262-0EDF-FBB1-2D22-301B8B2ADDF3}"/>
              </a:ext>
            </a:extLst>
          </p:cNvPr>
          <p:cNvSpPr>
            <a:spLocks noGrp="1"/>
          </p:cNvSpPr>
          <p:nvPr>
            <p:ph type="title"/>
          </p:nvPr>
        </p:nvSpPr>
        <p:spPr>
          <a:xfrm>
            <a:off x="831852"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E0F3707-5C9C-FA9F-65D7-C11DC2003C8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70841-8E7E-6D80-C32B-F7F81C8BEEAA}"/>
              </a:ext>
            </a:extLst>
          </p:cNvPr>
          <p:cNvSpPr>
            <a:spLocks noGrp="1"/>
          </p:cNvSpPr>
          <p:nvPr>
            <p:ph type="dt" sz="half" idx="10"/>
          </p:nvPr>
        </p:nvSpPr>
        <p:spPr/>
        <p:txBody>
          <a:bodyPr/>
          <a:lstStyle/>
          <a:p>
            <a:r>
              <a:rPr lang="en-US"/>
              <a:t>2/21/24</a:t>
            </a:r>
          </a:p>
        </p:txBody>
      </p:sp>
      <p:sp>
        <p:nvSpPr>
          <p:cNvPr id="5" name="Footer Placeholder 4">
            <a:extLst>
              <a:ext uri="{FF2B5EF4-FFF2-40B4-BE49-F238E27FC236}">
                <a16:creationId xmlns:a16="http://schemas.microsoft.com/office/drawing/2014/main" id="{7239C4DE-C19A-0F2F-79B4-8F3465D0E06F}"/>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84F74E-4294-FBF5-DC66-E7BEF6F39889}"/>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5607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EF60-50F1-EE42-04E9-5452B6886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621FB-112E-0BEE-474A-36B72A4D286A}"/>
              </a:ext>
            </a:extLst>
          </p:cNvPr>
          <p:cNvSpPr>
            <a:spLocks noGrp="1"/>
          </p:cNvSpPr>
          <p:nvPr>
            <p:ph sz="half" idx="1"/>
          </p:nvPr>
        </p:nvSpPr>
        <p:spPr>
          <a:xfrm>
            <a:off x="838201"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771C45F-60B0-3DB4-8211-DC357E4C9226}"/>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AB0A9-2904-DA4E-0174-F0798405B7D3}"/>
              </a:ext>
            </a:extLst>
          </p:cNvPr>
          <p:cNvSpPr>
            <a:spLocks noGrp="1"/>
          </p:cNvSpPr>
          <p:nvPr>
            <p:ph type="dt" sz="half" idx="10"/>
          </p:nvPr>
        </p:nvSpPr>
        <p:spPr/>
        <p:txBody>
          <a:bodyPr/>
          <a:lstStyle/>
          <a:p>
            <a:r>
              <a:rPr lang="en-US"/>
              <a:t>2/21/24</a:t>
            </a:r>
          </a:p>
        </p:txBody>
      </p:sp>
      <p:sp>
        <p:nvSpPr>
          <p:cNvPr id="6" name="Footer Placeholder 5">
            <a:extLst>
              <a:ext uri="{FF2B5EF4-FFF2-40B4-BE49-F238E27FC236}">
                <a16:creationId xmlns:a16="http://schemas.microsoft.com/office/drawing/2014/main" id="{7526C629-AF36-DB4E-3D4C-F639AD028D92}"/>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AA1C6-EF89-4CD6-024C-DCAE721DF771}"/>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40971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9ED6-CB97-5954-DFCC-B8A7C3ED727D}"/>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818D3-EAE0-CDDA-A299-5700A085DC57}"/>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FAC2BEE-3DA0-063D-276D-0CCED1BCD924}"/>
              </a:ext>
            </a:extLst>
          </p:cNvPr>
          <p:cNvSpPr>
            <a:spLocks noGrp="1"/>
          </p:cNvSpPr>
          <p:nvPr>
            <p:ph sz="half" idx="2"/>
          </p:nvPr>
        </p:nvSpPr>
        <p:spPr>
          <a:xfrm>
            <a:off x="839789" y="2505076"/>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B1FDBF3-19DB-38A5-36C4-E7D344EE152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25778-0E7E-E401-D4B9-79EA7D36C085}"/>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AD230-AC5B-ABAC-9C1A-0B985D308BCD}"/>
              </a:ext>
            </a:extLst>
          </p:cNvPr>
          <p:cNvSpPr>
            <a:spLocks noGrp="1"/>
          </p:cNvSpPr>
          <p:nvPr>
            <p:ph type="dt" sz="half" idx="10"/>
          </p:nvPr>
        </p:nvSpPr>
        <p:spPr/>
        <p:txBody>
          <a:bodyPr/>
          <a:lstStyle/>
          <a:p>
            <a:r>
              <a:rPr lang="en-US"/>
              <a:t>2/21/24</a:t>
            </a:r>
          </a:p>
        </p:txBody>
      </p:sp>
      <p:sp>
        <p:nvSpPr>
          <p:cNvPr id="8" name="Footer Placeholder 7">
            <a:extLst>
              <a:ext uri="{FF2B5EF4-FFF2-40B4-BE49-F238E27FC236}">
                <a16:creationId xmlns:a16="http://schemas.microsoft.com/office/drawing/2014/main" id="{4B37F9AB-F0A9-FD22-1D33-ADDEA39D877F}"/>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2AF4160-35D0-E87C-8B28-B18E89EB0FBC}"/>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9223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7647-A764-310E-E662-1D26230EC476}"/>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57DF8A-D85A-4FF6-B42F-8311BB17372D}"/>
              </a:ext>
            </a:extLst>
          </p:cNvPr>
          <p:cNvSpPr>
            <a:spLocks noGrp="1"/>
          </p:cNvSpPr>
          <p:nvPr>
            <p:ph type="dt" sz="half" idx="10"/>
          </p:nvPr>
        </p:nvSpPr>
        <p:spPr/>
        <p:txBody>
          <a:bodyPr/>
          <a:lstStyle/>
          <a:p>
            <a:r>
              <a:rPr lang="en-US"/>
              <a:t>2/21/24</a:t>
            </a:r>
          </a:p>
        </p:txBody>
      </p:sp>
      <p:sp>
        <p:nvSpPr>
          <p:cNvPr id="4" name="Footer Placeholder 3">
            <a:extLst>
              <a:ext uri="{FF2B5EF4-FFF2-40B4-BE49-F238E27FC236}">
                <a16:creationId xmlns:a16="http://schemas.microsoft.com/office/drawing/2014/main" id="{C45CEE67-3E23-1C4A-8F05-4AA1A4A17118}"/>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86A48D5-5D63-8ED5-34EB-DC23D7F7B103}"/>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2903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0645C-6AE3-41D7-4212-E00489877818}"/>
              </a:ext>
            </a:extLst>
          </p:cNvPr>
          <p:cNvSpPr>
            <a:spLocks noGrp="1"/>
          </p:cNvSpPr>
          <p:nvPr>
            <p:ph type="dt" sz="half" idx="10"/>
          </p:nvPr>
        </p:nvSpPr>
        <p:spPr/>
        <p:txBody>
          <a:bodyPr/>
          <a:lstStyle/>
          <a:p>
            <a:r>
              <a:rPr lang="en-US"/>
              <a:t>2/21/24</a:t>
            </a:r>
          </a:p>
        </p:txBody>
      </p:sp>
      <p:sp>
        <p:nvSpPr>
          <p:cNvPr id="3" name="Footer Placeholder 2">
            <a:extLst>
              <a:ext uri="{FF2B5EF4-FFF2-40B4-BE49-F238E27FC236}">
                <a16:creationId xmlns:a16="http://schemas.microsoft.com/office/drawing/2014/main" id="{46A16F84-1E42-9806-74F0-AF14A110B7F0}"/>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4764117-EEDE-166E-4E0A-CF2CBBB08CE6}"/>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8453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9856-CECB-BB6C-1AC3-6B0FDEFE3B6B}"/>
              </a:ext>
            </a:extLst>
          </p:cNvPr>
          <p:cNvSpPr>
            <a:spLocks noGrp="1"/>
          </p:cNvSpPr>
          <p:nvPr>
            <p:ph type="title"/>
          </p:nvPr>
        </p:nvSpPr>
        <p:spPr>
          <a:xfrm>
            <a:off x="839790" y="457200"/>
            <a:ext cx="3932236"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5CA10A4-1010-BA40-B497-8CE9EAF6F988}"/>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902CFC-7CC3-0638-1EE0-427D4393908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Click to edit Master text styles</a:t>
            </a:r>
          </a:p>
        </p:txBody>
      </p:sp>
      <p:sp>
        <p:nvSpPr>
          <p:cNvPr id="5" name="Date Placeholder 4">
            <a:extLst>
              <a:ext uri="{FF2B5EF4-FFF2-40B4-BE49-F238E27FC236}">
                <a16:creationId xmlns:a16="http://schemas.microsoft.com/office/drawing/2014/main" id="{0A4E9BFC-4335-F315-59D4-700F12907E12}"/>
              </a:ext>
            </a:extLst>
          </p:cNvPr>
          <p:cNvSpPr>
            <a:spLocks noGrp="1"/>
          </p:cNvSpPr>
          <p:nvPr>
            <p:ph type="dt" sz="half" idx="10"/>
          </p:nvPr>
        </p:nvSpPr>
        <p:spPr/>
        <p:txBody>
          <a:bodyPr/>
          <a:lstStyle/>
          <a:p>
            <a:r>
              <a:rPr lang="en-US"/>
              <a:t>2/21/24</a:t>
            </a:r>
          </a:p>
        </p:txBody>
      </p:sp>
      <p:sp>
        <p:nvSpPr>
          <p:cNvPr id="6" name="Footer Placeholder 5">
            <a:extLst>
              <a:ext uri="{FF2B5EF4-FFF2-40B4-BE49-F238E27FC236}">
                <a16:creationId xmlns:a16="http://schemas.microsoft.com/office/drawing/2014/main" id="{E0E88899-DC18-EBED-DC46-8397D31145EE}"/>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B4A6CF-77CC-2B29-725B-026D7E4AAD82}"/>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3584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F499-BF3F-01B9-C7AD-F13B7A3649BA}"/>
              </a:ext>
            </a:extLst>
          </p:cNvPr>
          <p:cNvSpPr>
            <a:spLocks noGrp="1"/>
          </p:cNvSpPr>
          <p:nvPr>
            <p:ph type="title"/>
          </p:nvPr>
        </p:nvSpPr>
        <p:spPr>
          <a:xfrm>
            <a:off x="839790" y="457200"/>
            <a:ext cx="3932236"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53D156A-DB29-4645-6655-50B2C53DC634}"/>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DA962017-4324-38EE-053F-C8F767751C8E}"/>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Click to edit Master text styles</a:t>
            </a:r>
          </a:p>
        </p:txBody>
      </p:sp>
      <p:sp>
        <p:nvSpPr>
          <p:cNvPr id="5" name="Date Placeholder 4">
            <a:extLst>
              <a:ext uri="{FF2B5EF4-FFF2-40B4-BE49-F238E27FC236}">
                <a16:creationId xmlns:a16="http://schemas.microsoft.com/office/drawing/2014/main" id="{7D1DC78F-374D-4151-3DEA-D29146779202}"/>
              </a:ext>
            </a:extLst>
          </p:cNvPr>
          <p:cNvSpPr>
            <a:spLocks noGrp="1"/>
          </p:cNvSpPr>
          <p:nvPr>
            <p:ph type="dt" sz="half" idx="10"/>
          </p:nvPr>
        </p:nvSpPr>
        <p:spPr/>
        <p:txBody>
          <a:bodyPr/>
          <a:lstStyle/>
          <a:p>
            <a:r>
              <a:rPr lang="en-US"/>
              <a:t>2/21/24</a:t>
            </a:r>
          </a:p>
        </p:txBody>
      </p:sp>
      <p:sp>
        <p:nvSpPr>
          <p:cNvPr id="6" name="Footer Placeholder 5">
            <a:extLst>
              <a:ext uri="{FF2B5EF4-FFF2-40B4-BE49-F238E27FC236}">
                <a16:creationId xmlns:a16="http://schemas.microsoft.com/office/drawing/2014/main" id="{968A8FD0-D235-CB59-FF3F-77617E5B7CBB}"/>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0720CA-3F24-E105-E3E3-649CA976A5A8}"/>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96341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61709-A178-9528-233C-E6D40E39CB40}"/>
              </a:ext>
            </a:extLst>
          </p:cNvPr>
          <p:cNvSpPr>
            <a:spLocks noGrp="1"/>
          </p:cNvSpPr>
          <p:nvPr>
            <p:ph type="title"/>
          </p:nvPr>
        </p:nvSpPr>
        <p:spPr>
          <a:xfrm>
            <a:off x="838202" y="365126"/>
            <a:ext cx="10515600" cy="10002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19A7F3-C582-48B1-4819-682397DE1E64}"/>
              </a:ext>
            </a:extLst>
          </p:cNvPr>
          <p:cNvSpPr>
            <a:spLocks noGrp="1"/>
          </p:cNvSpPr>
          <p:nvPr>
            <p:ph type="body" idx="1"/>
          </p:nvPr>
        </p:nvSpPr>
        <p:spPr>
          <a:xfrm>
            <a:off x="838202" y="1553228"/>
            <a:ext cx="10515600" cy="4623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5D7D74E1-CC8D-75E4-DF64-DA9086AB6B5D}"/>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2/21/24</a:t>
            </a:r>
          </a:p>
        </p:txBody>
      </p:sp>
      <p:sp>
        <p:nvSpPr>
          <p:cNvPr id="6" name="Slide Number Placeholder 5">
            <a:extLst>
              <a:ext uri="{FF2B5EF4-FFF2-40B4-BE49-F238E27FC236}">
                <a16:creationId xmlns:a16="http://schemas.microsoft.com/office/drawing/2014/main" id="{146EC660-0A06-B128-3DBE-BA625D8CFB8B}"/>
              </a:ext>
            </a:extLst>
          </p:cNvPr>
          <p:cNvSpPr>
            <a:spLocks noGrp="1"/>
          </p:cNvSpPr>
          <p:nvPr>
            <p:ph type="sldNum" sz="quarter" idx="4"/>
          </p:nvPr>
        </p:nvSpPr>
        <p:spPr>
          <a:xfrm>
            <a:off x="9365513" y="6364854"/>
            <a:ext cx="27432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Page  </a:t>
            </a:r>
            <a:fld id="{5B05703C-0DC0-BC4F-8854-B5F4B499448F}" type="slidenum">
              <a:rPr lang="en-US" smtClean="0"/>
              <a:pPr/>
              <a:t>‹#›</a:t>
            </a:fld>
            <a:r>
              <a:rPr lang="en-US" dirty="0"/>
              <a:t>    </a:t>
            </a:r>
          </a:p>
        </p:txBody>
      </p:sp>
    </p:spTree>
    <p:extLst>
      <p:ext uri="{BB962C8B-B14F-4D97-AF65-F5344CB8AC3E}">
        <p14:creationId xmlns:p14="http://schemas.microsoft.com/office/powerpoint/2010/main" val="205015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411"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914411" rtl="0" eaLnBrk="1" latinLnBrk="0" hangingPunct="1">
        <a:lnSpc>
          <a:spcPct val="90000"/>
        </a:lnSpc>
        <a:spcBef>
          <a:spcPts val="1001"/>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6" indent="0" algn="l" defTabSz="914411"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11" indent="0" algn="l" defTabSz="914411"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17" indent="0" algn="l" defTabSz="914411" rtl="0" eaLnBrk="1" latinLnBrk="0" hangingPunct="1">
        <a:lnSpc>
          <a:spcPct val="90000"/>
        </a:lnSpc>
        <a:spcBef>
          <a:spcPts val="500"/>
        </a:spcBef>
        <a:buFont typeface="Arial" panose="020B0604020202020204" pitchFamily="34" charset="0"/>
        <a:buNone/>
        <a:defRPr sz="1801" b="1" i="0" kern="1200">
          <a:solidFill>
            <a:schemeClr val="tx1"/>
          </a:solidFill>
          <a:latin typeface="Arial Narrow" panose="020B0604020202020204" pitchFamily="34" charset="0"/>
          <a:ea typeface="+mn-ea"/>
          <a:cs typeface="Arial Narrow" panose="020B0604020202020204" pitchFamily="34" charset="0"/>
        </a:defRPr>
      </a:lvl4pPr>
      <a:lvl5pPr marL="1828823" indent="0" algn="l" defTabSz="914411" rtl="0" eaLnBrk="1" latinLnBrk="0" hangingPunct="1">
        <a:lnSpc>
          <a:spcPct val="90000"/>
        </a:lnSpc>
        <a:spcBef>
          <a:spcPts val="500"/>
        </a:spcBef>
        <a:buFont typeface="Arial" panose="020B0604020202020204" pitchFamily="34" charset="0"/>
        <a:buNone/>
        <a:defRPr sz="1801" b="1" i="0" kern="1200">
          <a:solidFill>
            <a:schemeClr val="tx1"/>
          </a:solidFill>
          <a:latin typeface="Arial Narrow" panose="020B0604020202020204" pitchFamily="34" charset="0"/>
          <a:ea typeface="+mn-ea"/>
          <a:cs typeface="Arial Narrow"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2"/>
            <a:ext cx="1218895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4" name="Date Placeholder 3">
            <a:extLst>
              <a:ext uri="{FF2B5EF4-FFF2-40B4-BE49-F238E27FC236}">
                <a16:creationId xmlns:a16="http://schemas.microsoft.com/office/drawing/2014/main" id="{F2E1CA42-3C78-2E47-2A08-FD4AC0403133}"/>
              </a:ext>
            </a:extLst>
          </p:cNvPr>
          <p:cNvSpPr>
            <a:spLocks noGrp="1"/>
          </p:cNvSpPr>
          <p:nvPr>
            <p:ph type="dt" sz="half" idx="10"/>
          </p:nvPr>
        </p:nvSpPr>
        <p:spPr>
          <a:xfrm>
            <a:off x="838201" y="6356352"/>
            <a:ext cx="2743200" cy="365125"/>
          </a:xfrm>
        </p:spPr>
        <p:txBody>
          <a:bodyPr>
            <a:normAutofit/>
          </a:bodyPr>
          <a:lstStyle/>
          <a:p>
            <a:pPr>
              <a:spcAft>
                <a:spcPts val="601"/>
              </a:spcAft>
            </a:pPr>
            <a:r>
              <a:rPr lang="en-US">
                <a:solidFill>
                  <a:srgbClr val="FFFFFF"/>
                </a:solidFill>
              </a:rPr>
              <a:t>2/21/24</a:t>
            </a:r>
          </a:p>
        </p:txBody>
      </p:sp>
      <p:sp>
        <p:nvSpPr>
          <p:cNvPr id="5" name="Slide Number Placeholder 4">
            <a:extLst>
              <a:ext uri="{FF2B5EF4-FFF2-40B4-BE49-F238E27FC236}">
                <a16:creationId xmlns:a16="http://schemas.microsoft.com/office/drawing/2014/main" id="{60394D56-A593-7BAB-E640-E8BC25E4831B}"/>
              </a:ext>
            </a:extLst>
          </p:cNvPr>
          <p:cNvSpPr>
            <a:spLocks noGrp="1"/>
          </p:cNvSpPr>
          <p:nvPr>
            <p:ph type="sldNum" sz="quarter" idx="12"/>
          </p:nvPr>
        </p:nvSpPr>
        <p:spPr>
          <a:xfrm>
            <a:off x="8610601" y="6356352"/>
            <a:ext cx="2743200" cy="365125"/>
          </a:xfrm>
        </p:spPr>
        <p:txBody>
          <a:bodyPr>
            <a:normAutofit/>
          </a:bodyPr>
          <a:lstStyle/>
          <a:p>
            <a:pPr>
              <a:spcAft>
                <a:spcPts val="601"/>
              </a:spcAft>
            </a:pPr>
            <a:fld id="{5E53BDD8-F5C0-994F-846B-AA2AD600EBB7}" type="slidenum">
              <a:rPr lang="en-US">
                <a:solidFill>
                  <a:srgbClr val="FFFFFF"/>
                </a:solidFill>
              </a:rPr>
              <a:pPr>
                <a:spcAft>
                  <a:spcPts val="601"/>
                </a:spcAft>
              </a:pPr>
              <a:t>1</a:t>
            </a:fld>
            <a:endParaRPr lang="en-US">
              <a:solidFill>
                <a:srgbClr val="FFFFFF"/>
              </a:solidFill>
            </a:endParaRPr>
          </a:p>
        </p:txBody>
      </p:sp>
      <p:sp useBgFill="1">
        <p:nvSpPr>
          <p:cNvPr id="2" name="TextBox 1">
            <a:extLst>
              <a:ext uri="{FF2B5EF4-FFF2-40B4-BE49-F238E27FC236}">
                <a16:creationId xmlns:a16="http://schemas.microsoft.com/office/drawing/2014/main" id="{CB341ED9-CA8B-CF06-3A34-BFA8813E0EB5}"/>
              </a:ext>
            </a:extLst>
          </p:cNvPr>
          <p:cNvSpPr txBox="1"/>
          <p:nvPr/>
        </p:nvSpPr>
        <p:spPr>
          <a:xfrm>
            <a:off x="4079543" y="3001585"/>
            <a:ext cx="7274258" cy="2862579"/>
          </a:xfrm>
          <a:prstGeom prst="rect">
            <a:avLst/>
          </a:prstGeom>
          <a:effectLst>
            <a:softEdge rad="125673"/>
          </a:effectLst>
        </p:spPr>
        <p:txBody>
          <a:bodyPr wrap="square" rtlCol="0">
            <a:spAutoFit/>
          </a:bodyPr>
          <a:lstStyle/>
          <a:p>
            <a:pPr algn="ctr"/>
            <a:r>
              <a:rPr lang="en-US" sz="3200" b="1" dirty="0">
                <a:latin typeface="Copperplate Gothic Bold" panose="020E0705020206020404" pitchFamily="34" charset="77"/>
                <a:cs typeface="Arial Narrow" panose="020B0604020202020204" pitchFamily="34" charset="0"/>
              </a:rPr>
              <a:t>Lesson 8</a:t>
            </a:r>
          </a:p>
          <a:p>
            <a:pPr algn="ctr"/>
            <a:endParaRPr lang="en-US" sz="3200" b="1" dirty="0">
              <a:latin typeface="Copperplate Gothic Bold" panose="020E0705020206020404" pitchFamily="34" charset="77"/>
              <a:cs typeface="Arial Narrow" panose="020B0604020202020204" pitchFamily="34" charset="0"/>
            </a:endParaRPr>
          </a:p>
          <a:p>
            <a:pPr algn="ctr"/>
            <a:r>
              <a:rPr lang="en-US" sz="4000" b="1" dirty="0">
                <a:latin typeface="Copperplate Gothic Bold" panose="020E0705020206020404" pitchFamily="34" charset="77"/>
                <a:cs typeface="Arial Narrow" panose="020B0604020202020204" pitchFamily="34" charset="0"/>
              </a:rPr>
              <a:t>The Beauty of Forgiveness of Sin</a:t>
            </a:r>
          </a:p>
          <a:p>
            <a:pPr algn="ctr"/>
            <a:endParaRPr lang="en-US" sz="1801" b="1" dirty="0">
              <a:latin typeface="Arial Narrow" panose="020B0604020202020204" pitchFamily="34" charset="0"/>
              <a:cs typeface="Arial Narrow" panose="020B0604020202020204" pitchFamily="34" charset="0"/>
            </a:endParaRPr>
          </a:p>
          <a:p>
            <a:pPr algn="ctr"/>
            <a:endParaRPr lang="en-US" sz="1801" b="1" dirty="0">
              <a:latin typeface="Arial Narrow" panose="020B0604020202020204" pitchFamily="34" charset="0"/>
              <a:cs typeface="Arial Narrow" panose="020B0604020202020204" pitchFamily="34" charset="0"/>
            </a:endParaRPr>
          </a:p>
        </p:txBody>
      </p:sp>
      <p:pic>
        <p:nvPicPr>
          <p:cNvPr id="8" name="Picture 7" descr="A person swimming in water&#10;&#10;Description automatically generated">
            <a:extLst>
              <a:ext uri="{FF2B5EF4-FFF2-40B4-BE49-F238E27FC236}">
                <a16:creationId xmlns:a16="http://schemas.microsoft.com/office/drawing/2014/main" id="{FFF1672B-46B7-017E-4731-76D3E4DFF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1"/>
            <a:ext cx="12190476" cy="6864292"/>
          </a:xfrm>
          <a:prstGeom prst="rect">
            <a:avLst/>
          </a:prstGeom>
        </p:spPr>
      </p:pic>
    </p:spTree>
    <p:extLst>
      <p:ext uri="{BB962C8B-B14F-4D97-AF65-F5344CB8AC3E}">
        <p14:creationId xmlns:p14="http://schemas.microsoft.com/office/powerpoint/2010/main" val="339841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9E927-C3B6-8A6B-91B7-EBD9DD8FA34C}"/>
              </a:ext>
            </a:extLst>
          </p:cNvPr>
          <p:cNvSpPr>
            <a:spLocks noGrp="1"/>
          </p:cNvSpPr>
          <p:nvPr>
            <p:ph type="dt" sz="half" idx="10"/>
          </p:nvPr>
        </p:nvSpPr>
        <p:spPr/>
        <p:txBody>
          <a:bodyPr/>
          <a:lstStyle/>
          <a:p>
            <a:r>
              <a:rPr lang="en-US"/>
              <a:t>2/21/24</a:t>
            </a:r>
          </a:p>
        </p:txBody>
      </p:sp>
      <p:sp>
        <p:nvSpPr>
          <p:cNvPr id="5" name="Slide Number Placeholder 4">
            <a:extLst>
              <a:ext uri="{FF2B5EF4-FFF2-40B4-BE49-F238E27FC236}">
                <a16:creationId xmlns:a16="http://schemas.microsoft.com/office/drawing/2014/main" id="{BF0F7348-6D1B-C648-6947-41A8363A56F6}"/>
              </a:ext>
            </a:extLst>
          </p:cNvPr>
          <p:cNvSpPr>
            <a:spLocks noGrp="1"/>
          </p:cNvSpPr>
          <p:nvPr>
            <p:ph type="sldNum" sz="quarter" idx="12"/>
          </p:nvPr>
        </p:nvSpPr>
        <p:spPr/>
        <p:txBody>
          <a:bodyPr/>
          <a:lstStyle/>
          <a:p>
            <a:fld id="{5E53BDD8-F5C0-994F-846B-AA2AD600EBB7}" type="slidenum">
              <a:rPr lang="en-US" smtClean="0"/>
              <a:t>10</a:t>
            </a:fld>
            <a:endParaRPr lang="en-US" dirty="0"/>
          </a:p>
        </p:txBody>
      </p:sp>
      <p:sp>
        <p:nvSpPr>
          <p:cNvPr id="6" name="TextBox 5">
            <a:extLst>
              <a:ext uri="{FF2B5EF4-FFF2-40B4-BE49-F238E27FC236}">
                <a16:creationId xmlns:a16="http://schemas.microsoft.com/office/drawing/2014/main" id="{7EBFFA58-3AB0-4743-52A7-50844C3506A0}"/>
              </a:ext>
            </a:extLst>
          </p:cNvPr>
          <p:cNvSpPr txBox="1"/>
          <p:nvPr/>
        </p:nvSpPr>
        <p:spPr>
          <a:xfrm>
            <a:off x="306666" y="200597"/>
            <a:ext cx="2132763" cy="461665"/>
          </a:xfrm>
          <a:prstGeom prst="rect">
            <a:avLst/>
          </a:prstGeom>
          <a:noFill/>
        </p:spPr>
        <p:txBody>
          <a:bodyPr wrap="none" rtlCol="0">
            <a:spAutoFit/>
          </a:bodyPr>
          <a:lstStyle/>
          <a:p>
            <a:r>
              <a:rPr lang="en-US" sz="2400" dirty="0">
                <a:latin typeface="Copperplate Gothic Bold" panose="020E0705020206020404" pitchFamily="34" charset="77"/>
              </a:rPr>
              <a:t>Temptation</a:t>
            </a:r>
          </a:p>
        </p:txBody>
      </p:sp>
      <p:sp>
        <p:nvSpPr>
          <p:cNvPr id="7" name="TextBox 6">
            <a:extLst>
              <a:ext uri="{FF2B5EF4-FFF2-40B4-BE49-F238E27FC236}">
                <a16:creationId xmlns:a16="http://schemas.microsoft.com/office/drawing/2014/main" id="{E27EBEE3-329A-07A0-AAAD-564A1A82C523}"/>
              </a:ext>
            </a:extLst>
          </p:cNvPr>
          <p:cNvSpPr txBox="1"/>
          <p:nvPr/>
        </p:nvSpPr>
        <p:spPr>
          <a:xfrm>
            <a:off x="476876" y="962332"/>
            <a:ext cx="2308517" cy="461665"/>
          </a:xfrm>
          <a:prstGeom prst="rect">
            <a:avLst/>
          </a:prstGeom>
          <a:noFill/>
        </p:spPr>
        <p:txBody>
          <a:bodyPr wrap="none" rtlCol="0">
            <a:spAutoFit/>
          </a:bodyPr>
          <a:lstStyle/>
          <a:p>
            <a:r>
              <a:rPr lang="en-US" sz="2400" dirty="0">
                <a:latin typeface="Copperplate Gothic Bold" panose="020E0705020206020404" pitchFamily="34" charset="77"/>
              </a:rPr>
              <a:t>drawn Away</a:t>
            </a:r>
          </a:p>
        </p:txBody>
      </p:sp>
      <p:sp>
        <p:nvSpPr>
          <p:cNvPr id="8" name="TextBox 7">
            <a:extLst>
              <a:ext uri="{FF2B5EF4-FFF2-40B4-BE49-F238E27FC236}">
                <a16:creationId xmlns:a16="http://schemas.microsoft.com/office/drawing/2014/main" id="{24A56D16-3EF9-6085-0EF7-8B34B7086273}"/>
              </a:ext>
            </a:extLst>
          </p:cNvPr>
          <p:cNvSpPr txBox="1"/>
          <p:nvPr/>
        </p:nvSpPr>
        <p:spPr>
          <a:xfrm>
            <a:off x="769739" y="1738219"/>
            <a:ext cx="2866810" cy="461665"/>
          </a:xfrm>
          <a:prstGeom prst="rect">
            <a:avLst/>
          </a:prstGeom>
          <a:noFill/>
        </p:spPr>
        <p:txBody>
          <a:bodyPr wrap="none" rtlCol="0">
            <a:spAutoFit/>
          </a:bodyPr>
          <a:lstStyle/>
          <a:p>
            <a:r>
              <a:rPr lang="en-US" sz="2400" dirty="0">
                <a:latin typeface="Copperplate Gothic Bold" panose="020E0705020206020404" pitchFamily="34" charset="77"/>
              </a:rPr>
              <a:t>his own desires</a:t>
            </a:r>
          </a:p>
        </p:txBody>
      </p:sp>
      <p:sp>
        <p:nvSpPr>
          <p:cNvPr id="9" name="TextBox 8">
            <a:extLst>
              <a:ext uri="{FF2B5EF4-FFF2-40B4-BE49-F238E27FC236}">
                <a16:creationId xmlns:a16="http://schemas.microsoft.com/office/drawing/2014/main" id="{E58EB310-C15A-5D61-4A9B-70DA7AC438DE}"/>
              </a:ext>
            </a:extLst>
          </p:cNvPr>
          <p:cNvSpPr txBox="1"/>
          <p:nvPr/>
        </p:nvSpPr>
        <p:spPr>
          <a:xfrm>
            <a:off x="2102137" y="2438489"/>
            <a:ext cx="1503938" cy="461665"/>
          </a:xfrm>
          <a:prstGeom prst="rect">
            <a:avLst/>
          </a:prstGeom>
          <a:noFill/>
        </p:spPr>
        <p:txBody>
          <a:bodyPr wrap="none" rtlCol="0">
            <a:spAutoFit/>
          </a:bodyPr>
          <a:lstStyle/>
          <a:p>
            <a:r>
              <a:rPr lang="en-US" sz="2400" dirty="0">
                <a:latin typeface="Copperplate Gothic Bold" panose="020E0705020206020404" pitchFamily="34" charset="77"/>
              </a:rPr>
              <a:t>enticed</a:t>
            </a:r>
          </a:p>
        </p:txBody>
      </p:sp>
      <p:sp>
        <p:nvSpPr>
          <p:cNvPr id="10" name="TextBox 9">
            <a:extLst>
              <a:ext uri="{FF2B5EF4-FFF2-40B4-BE49-F238E27FC236}">
                <a16:creationId xmlns:a16="http://schemas.microsoft.com/office/drawing/2014/main" id="{2B304328-BABF-5C48-185B-FBB706C01050}"/>
              </a:ext>
            </a:extLst>
          </p:cNvPr>
          <p:cNvSpPr txBox="1"/>
          <p:nvPr/>
        </p:nvSpPr>
        <p:spPr>
          <a:xfrm>
            <a:off x="1837068" y="3214787"/>
            <a:ext cx="3146374" cy="461665"/>
          </a:xfrm>
          <a:prstGeom prst="rect">
            <a:avLst/>
          </a:prstGeom>
          <a:noFill/>
        </p:spPr>
        <p:txBody>
          <a:bodyPr wrap="none" rtlCol="0">
            <a:spAutoFit/>
          </a:bodyPr>
          <a:lstStyle/>
          <a:p>
            <a:r>
              <a:rPr lang="en-US" sz="2400" dirty="0">
                <a:latin typeface="Copperplate Gothic Bold" panose="020E0705020206020404" pitchFamily="34" charset="77"/>
              </a:rPr>
              <a:t>desire conceived</a:t>
            </a:r>
          </a:p>
        </p:txBody>
      </p:sp>
      <p:sp>
        <p:nvSpPr>
          <p:cNvPr id="11" name="TextBox 10">
            <a:extLst>
              <a:ext uri="{FF2B5EF4-FFF2-40B4-BE49-F238E27FC236}">
                <a16:creationId xmlns:a16="http://schemas.microsoft.com/office/drawing/2014/main" id="{5F584339-69FC-FD56-E1F3-15F3EDC4043F}"/>
              </a:ext>
            </a:extLst>
          </p:cNvPr>
          <p:cNvSpPr txBox="1"/>
          <p:nvPr/>
        </p:nvSpPr>
        <p:spPr>
          <a:xfrm>
            <a:off x="3182878" y="3919980"/>
            <a:ext cx="1995033" cy="461665"/>
          </a:xfrm>
          <a:prstGeom prst="rect">
            <a:avLst/>
          </a:prstGeom>
          <a:noFill/>
        </p:spPr>
        <p:txBody>
          <a:bodyPr wrap="none" rtlCol="0">
            <a:spAutoFit/>
          </a:bodyPr>
          <a:lstStyle/>
          <a:p>
            <a:r>
              <a:rPr lang="en-US" sz="2400" dirty="0">
                <a:latin typeface="Copperplate Gothic Bold" panose="020E0705020206020404" pitchFamily="34" charset="77"/>
              </a:rPr>
              <a:t>sin is born</a:t>
            </a:r>
          </a:p>
        </p:txBody>
      </p:sp>
      <p:sp>
        <p:nvSpPr>
          <p:cNvPr id="12" name="TextBox 11">
            <a:extLst>
              <a:ext uri="{FF2B5EF4-FFF2-40B4-BE49-F238E27FC236}">
                <a16:creationId xmlns:a16="http://schemas.microsoft.com/office/drawing/2014/main" id="{199E4362-707F-D16C-4D5C-061CEC886C72}"/>
              </a:ext>
            </a:extLst>
          </p:cNvPr>
          <p:cNvSpPr txBox="1"/>
          <p:nvPr/>
        </p:nvSpPr>
        <p:spPr>
          <a:xfrm>
            <a:off x="3784199" y="4633477"/>
            <a:ext cx="1885068" cy="461665"/>
          </a:xfrm>
          <a:prstGeom prst="rect">
            <a:avLst/>
          </a:prstGeom>
          <a:noFill/>
        </p:spPr>
        <p:txBody>
          <a:bodyPr wrap="none" rtlCol="0">
            <a:spAutoFit/>
          </a:bodyPr>
          <a:lstStyle/>
          <a:p>
            <a:r>
              <a:rPr lang="en-US" sz="2400" dirty="0">
                <a:latin typeface="Copperplate Gothic Bold" panose="020E0705020206020404" pitchFamily="34" charset="77"/>
              </a:rPr>
              <a:t>sin grows</a:t>
            </a:r>
          </a:p>
        </p:txBody>
      </p:sp>
      <p:sp>
        <p:nvSpPr>
          <p:cNvPr id="13" name="TextBox 12">
            <a:extLst>
              <a:ext uri="{FF2B5EF4-FFF2-40B4-BE49-F238E27FC236}">
                <a16:creationId xmlns:a16="http://schemas.microsoft.com/office/drawing/2014/main" id="{02DB3DB2-1D8C-D13A-CEC8-CA8C3BD23A44}"/>
              </a:ext>
            </a:extLst>
          </p:cNvPr>
          <p:cNvSpPr txBox="1"/>
          <p:nvPr/>
        </p:nvSpPr>
        <p:spPr>
          <a:xfrm>
            <a:off x="4140911" y="5367579"/>
            <a:ext cx="2221057" cy="461665"/>
          </a:xfrm>
          <a:prstGeom prst="rect">
            <a:avLst/>
          </a:prstGeom>
          <a:noFill/>
        </p:spPr>
        <p:txBody>
          <a:bodyPr wrap="none" rtlCol="0">
            <a:spAutoFit/>
          </a:bodyPr>
          <a:lstStyle/>
          <a:p>
            <a:r>
              <a:rPr lang="en-US" sz="2400" dirty="0">
                <a:latin typeface="Copperplate Gothic Bold" panose="020E0705020206020404" pitchFamily="34" charset="77"/>
              </a:rPr>
              <a:t>sin matures</a:t>
            </a:r>
          </a:p>
        </p:txBody>
      </p:sp>
      <p:sp>
        <p:nvSpPr>
          <p:cNvPr id="14" name="TextBox 13">
            <a:extLst>
              <a:ext uri="{FF2B5EF4-FFF2-40B4-BE49-F238E27FC236}">
                <a16:creationId xmlns:a16="http://schemas.microsoft.com/office/drawing/2014/main" id="{90C18937-F653-5C73-1BA4-B07E0401AE59}"/>
              </a:ext>
            </a:extLst>
          </p:cNvPr>
          <p:cNvSpPr txBox="1"/>
          <p:nvPr/>
        </p:nvSpPr>
        <p:spPr>
          <a:xfrm>
            <a:off x="3931139" y="6100011"/>
            <a:ext cx="4158959" cy="461665"/>
          </a:xfrm>
          <a:prstGeom prst="rect">
            <a:avLst/>
          </a:prstGeom>
          <a:noFill/>
        </p:spPr>
        <p:txBody>
          <a:bodyPr wrap="none" rtlCol="0">
            <a:spAutoFit/>
          </a:bodyPr>
          <a:lstStyle/>
          <a:p>
            <a:r>
              <a:rPr lang="en-US" sz="2400" dirty="0">
                <a:latin typeface="Copperplate Gothic Bold" panose="020E0705020206020404" pitchFamily="34" charset="77"/>
              </a:rPr>
              <a:t>sin brings forth Death</a:t>
            </a:r>
          </a:p>
        </p:txBody>
      </p:sp>
      <p:sp>
        <p:nvSpPr>
          <p:cNvPr id="18" name="Cloud 17">
            <a:extLst>
              <a:ext uri="{FF2B5EF4-FFF2-40B4-BE49-F238E27FC236}">
                <a16:creationId xmlns:a16="http://schemas.microsoft.com/office/drawing/2014/main" id="{B1AB48E6-5E03-27AB-771B-5C3EE008DADD}"/>
              </a:ext>
            </a:extLst>
          </p:cNvPr>
          <p:cNvSpPr/>
          <p:nvPr/>
        </p:nvSpPr>
        <p:spPr>
          <a:xfrm>
            <a:off x="1034394" y="725869"/>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Cloud 18">
            <a:extLst>
              <a:ext uri="{FF2B5EF4-FFF2-40B4-BE49-F238E27FC236}">
                <a16:creationId xmlns:a16="http://schemas.microsoft.com/office/drawing/2014/main" id="{38AD47D0-B9EF-D6CE-11CF-B8EB0B8DFD7A}"/>
              </a:ext>
            </a:extLst>
          </p:cNvPr>
          <p:cNvSpPr/>
          <p:nvPr/>
        </p:nvSpPr>
        <p:spPr>
          <a:xfrm>
            <a:off x="1545509" y="1425060"/>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0" name="Cloud 19">
            <a:extLst>
              <a:ext uri="{FF2B5EF4-FFF2-40B4-BE49-F238E27FC236}">
                <a16:creationId xmlns:a16="http://schemas.microsoft.com/office/drawing/2014/main" id="{73CEE6EC-C5AE-3D82-66F7-49A6643A9A39}"/>
              </a:ext>
            </a:extLst>
          </p:cNvPr>
          <p:cNvSpPr/>
          <p:nvPr/>
        </p:nvSpPr>
        <p:spPr>
          <a:xfrm>
            <a:off x="2131116" y="2216792"/>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1" name="Cloud 20">
            <a:extLst>
              <a:ext uri="{FF2B5EF4-FFF2-40B4-BE49-F238E27FC236}">
                <a16:creationId xmlns:a16="http://schemas.microsoft.com/office/drawing/2014/main" id="{6CF89D80-CF45-55E3-CE20-25DE1EDFD5AF}"/>
              </a:ext>
            </a:extLst>
          </p:cNvPr>
          <p:cNvSpPr/>
          <p:nvPr/>
        </p:nvSpPr>
        <p:spPr>
          <a:xfrm>
            <a:off x="2759150" y="2929174"/>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2" name="Cloud 21">
            <a:extLst>
              <a:ext uri="{FF2B5EF4-FFF2-40B4-BE49-F238E27FC236}">
                <a16:creationId xmlns:a16="http://schemas.microsoft.com/office/drawing/2014/main" id="{BCBF7A9F-B112-9A88-355E-98BC35149A89}"/>
              </a:ext>
            </a:extLst>
          </p:cNvPr>
          <p:cNvSpPr/>
          <p:nvPr/>
        </p:nvSpPr>
        <p:spPr>
          <a:xfrm>
            <a:off x="3438787" y="3696778"/>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3" name="Cloud 22">
            <a:extLst>
              <a:ext uri="{FF2B5EF4-FFF2-40B4-BE49-F238E27FC236}">
                <a16:creationId xmlns:a16="http://schemas.microsoft.com/office/drawing/2014/main" id="{906E7720-4926-CB83-80DC-4B32776023DF}"/>
              </a:ext>
            </a:extLst>
          </p:cNvPr>
          <p:cNvSpPr/>
          <p:nvPr/>
        </p:nvSpPr>
        <p:spPr>
          <a:xfrm>
            <a:off x="4038897" y="4440372"/>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4" name="Cloud 23">
            <a:extLst>
              <a:ext uri="{FF2B5EF4-FFF2-40B4-BE49-F238E27FC236}">
                <a16:creationId xmlns:a16="http://schemas.microsoft.com/office/drawing/2014/main" id="{09F692F3-6683-4D57-7F78-95BE81816FDD}"/>
              </a:ext>
            </a:extLst>
          </p:cNvPr>
          <p:cNvSpPr/>
          <p:nvPr/>
        </p:nvSpPr>
        <p:spPr>
          <a:xfrm>
            <a:off x="4645772" y="5144833"/>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5" name="Cloud 24">
            <a:extLst>
              <a:ext uri="{FF2B5EF4-FFF2-40B4-BE49-F238E27FC236}">
                <a16:creationId xmlns:a16="http://schemas.microsoft.com/office/drawing/2014/main" id="{91097FEC-DFA9-145A-BE18-351E9701E843}"/>
              </a:ext>
            </a:extLst>
          </p:cNvPr>
          <p:cNvSpPr/>
          <p:nvPr/>
        </p:nvSpPr>
        <p:spPr>
          <a:xfrm>
            <a:off x="5204326" y="5839672"/>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6" name="TextBox 25">
            <a:extLst>
              <a:ext uri="{FF2B5EF4-FFF2-40B4-BE49-F238E27FC236}">
                <a16:creationId xmlns:a16="http://schemas.microsoft.com/office/drawing/2014/main" id="{C2777439-B676-2E52-8CDE-C7DCEB87B541}"/>
              </a:ext>
            </a:extLst>
          </p:cNvPr>
          <p:cNvSpPr txBox="1"/>
          <p:nvPr/>
        </p:nvSpPr>
        <p:spPr>
          <a:xfrm>
            <a:off x="127982" y="4516685"/>
            <a:ext cx="3069772" cy="523220"/>
          </a:xfrm>
          <a:prstGeom prst="rect">
            <a:avLst/>
          </a:prstGeom>
          <a:noFill/>
        </p:spPr>
        <p:txBody>
          <a:bodyPr wrap="square" rtlCol="0">
            <a:spAutoFit/>
          </a:bodyPr>
          <a:lstStyle/>
          <a:p>
            <a:r>
              <a:rPr lang="en-US" sz="2800" dirty="0">
                <a:latin typeface="Helvetica" pitchFamily="2" charset="0"/>
              </a:rPr>
              <a:t>James 1:14–15</a:t>
            </a:r>
            <a:endParaRPr lang="en-US" sz="2800" dirty="0"/>
          </a:p>
        </p:txBody>
      </p:sp>
      <p:sp>
        <p:nvSpPr>
          <p:cNvPr id="2" name="Cloud 1">
            <a:extLst>
              <a:ext uri="{FF2B5EF4-FFF2-40B4-BE49-F238E27FC236}">
                <a16:creationId xmlns:a16="http://schemas.microsoft.com/office/drawing/2014/main" id="{7AE708CD-0460-A8AB-719C-493B5D1F1900}"/>
              </a:ext>
            </a:extLst>
          </p:cNvPr>
          <p:cNvSpPr/>
          <p:nvPr/>
        </p:nvSpPr>
        <p:spPr>
          <a:xfrm>
            <a:off x="142792" y="5257300"/>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 name="TextBox 2">
            <a:extLst>
              <a:ext uri="{FF2B5EF4-FFF2-40B4-BE49-F238E27FC236}">
                <a16:creationId xmlns:a16="http://schemas.microsoft.com/office/drawing/2014/main" id="{709846D2-B8CD-FE74-DCFE-A77EDC781D2A}"/>
              </a:ext>
            </a:extLst>
          </p:cNvPr>
          <p:cNvSpPr txBox="1"/>
          <p:nvPr/>
        </p:nvSpPr>
        <p:spPr>
          <a:xfrm>
            <a:off x="945710" y="5160522"/>
            <a:ext cx="2387128" cy="369460"/>
          </a:xfrm>
          <a:prstGeom prst="rect">
            <a:avLst/>
          </a:prstGeom>
          <a:noFill/>
        </p:spPr>
        <p:txBody>
          <a:bodyPr wrap="none" rtlCol="0">
            <a:spAutoFit/>
          </a:bodyPr>
          <a:lstStyle/>
          <a:p>
            <a:pPr algn="ctr"/>
            <a:r>
              <a:rPr lang="en-US" sz="1801" b="1" dirty="0">
                <a:latin typeface="Arial Narrow" panose="020B0604020202020204" pitchFamily="34" charset="0"/>
                <a:cs typeface="Arial Narrow" panose="020B0604020202020204" pitchFamily="34" charset="0"/>
              </a:rPr>
              <a:t>= YOUR choice of action</a:t>
            </a:r>
          </a:p>
        </p:txBody>
      </p:sp>
      <p:sp>
        <p:nvSpPr>
          <p:cNvPr id="15" name="Right Arrow 14">
            <a:extLst>
              <a:ext uri="{FF2B5EF4-FFF2-40B4-BE49-F238E27FC236}">
                <a16:creationId xmlns:a16="http://schemas.microsoft.com/office/drawing/2014/main" id="{9B723026-C2EB-1875-34B4-43C5C845E7FB}"/>
              </a:ext>
            </a:extLst>
          </p:cNvPr>
          <p:cNvSpPr/>
          <p:nvPr/>
        </p:nvSpPr>
        <p:spPr>
          <a:xfrm>
            <a:off x="2034012" y="449530"/>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16" name="Right Arrow 15">
            <a:extLst>
              <a:ext uri="{FF2B5EF4-FFF2-40B4-BE49-F238E27FC236}">
                <a16:creationId xmlns:a16="http://schemas.microsoft.com/office/drawing/2014/main" id="{8B469DA5-1CBB-6B74-7467-815C6B1B7B81}"/>
              </a:ext>
            </a:extLst>
          </p:cNvPr>
          <p:cNvSpPr/>
          <p:nvPr/>
        </p:nvSpPr>
        <p:spPr>
          <a:xfrm>
            <a:off x="2669519" y="1128325"/>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27" name="Right Arrow 26">
            <a:extLst>
              <a:ext uri="{FF2B5EF4-FFF2-40B4-BE49-F238E27FC236}">
                <a16:creationId xmlns:a16="http://schemas.microsoft.com/office/drawing/2014/main" id="{9F99FAA7-16AB-CBE5-CDCE-DDB1687241D4}"/>
              </a:ext>
            </a:extLst>
          </p:cNvPr>
          <p:cNvSpPr/>
          <p:nvPr/>
        </p:nvSpPr>
        <p:spPr>
          <a:xfrm>
            <a:off x="3299599" y="1942096"/>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29" name="Right Arrow 28">
            <a:extLst>
              <a:ext uri="{FF2B5EF4-FFF2-40B4-BE49-F238E27FC236}">
                <a16:creationId xmlns:a16="http://schemas.microsoft.com/office/drawing/2014/main" id="{078DE673-B373-80A0-4179-F5C64EEB3663}"/>
              </a:ext>
            </a:extLst>
          </p:cNvPr>
          <p:cNvSpPr/>
          <p:nvPr/>
        </p:nvSpPr>
        <p:spPr>
          <a:xfrm>
            <a:off x="4520440" y="3410073"/>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0" name="Right Arrow 29">
            <a:extLst>
              <a:ext uri="{FF2B5EF4-FFF2-40B4-BE49-F238E27FC236}">
                <a16:creationId xmlns:a16="http://schemas.microsoft.com/office/drawing/2014/main" id="{59CD260A-8696-3804-F85D-F9CE926545E3}"/>
              </a:ext>
            </a:extLst>
          </p:cNvPr>
          <p:cNvSpPr/>
          <p:nvPr/>
        </p:nvSpPr>
        <p:spPr>
          <a:xfrm>
            <a:off x="5224431" y="4198259"/>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1" name="Right Arrow 30">
            <a:extLst>
              <a:ext uri="{FF2B5EF4-FFF2-40B4-BE49-F238E27FC236}">
                <a16:creationId xmlns:a16="http://schemas.microsoft.com/office/drawing/2014/main" id="{1A78ACF2-3FEF-DC21-0B96-8EADB80AFAF7}"/>
              </a:ext>
            </a:extLst>
          </p:cNvPr>
          <p:cNvSpPr/>
          <p:nvPr/>
        </p:nvSpPr>
        <p:spPr>
          <a:xfrm>
            <a:off x="5798847" y="4853424"/>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2" name="Right Arrow 31">
            <a:extLst>
              <a:ext uri="{FF2B5EF4-FFF2-40B4-BE49-F238E27FC236}">
                <a16:creationId xmlns:a16="http://schemas.microsoft.com/office/drawing/2014/main" id="{710F231C-E6EC-C47F-09E7-CD83A73DDE20}"/>
              </a:ext>
            </a:extLst>
          </p:cNvPr>
          <p:cNvSpPr/>
          <p:nvPr/>
        </p:nvSpPr>
        <p:spPr>
          <a:xfrm>
            <a:off x="6378948" y="5564154"/>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3" name="Right Arrow 32">
            <a:extLst>
              <a:ext uri="{FF2B5EF4-FFF2-40B4-BE49-F238E27FC236}">
                <a16:creationId xmlns:a16="http://schemas.microsoft.com/office/drawing/2014/main" id="{18117241-91EA-2E62-FDAF-929C03164EF2}"/>
              </a:ext>
            </a:extLst>
          </p:cNvPr>
          <p:cNvSpPr/>
          <p:nvPr/>
        </p:nvSpPr>
        <p:spPr>
          <a:xfrm>
            <a:off x="3869869" y="2618249"/>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5" name="TextBox 34">
            <a:extLst>
              <a:ext uri="{FF2B5EF4-FFF2-40B4-BE49-F238E27FC236}">
                <a16:creationId xmlns:a16="http://schemas.microsoft.com/office/drawing/2014/main" id="{B7959260-002C-6226-234D-A92C49517ADB}"/>
              </a:ext>
            </a:extLst>
          </p:cNvPr>
          <p:cNvSpPr txBox="1"/>
          <p:nvPr/>
        </p:nvSpPr>
        <p:spPr>
          <a:xfrm>
            <a:off x="5039792" y="119697"/>
            <a:ext cx="3920817" cy="36946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1801" b="1" dirty="0">
                <a:latin typeface="Arial Narrow" panose="020B0604020202020204" pitchFamily="34" charset="0"/>
                <a:cs typeface="Arial Narrow" panose="020B0604020202020204" pitchFamily="34" charset="0"/>
              </a:rPr>
              <a:t>David’s choices when he sees Bathsheba</a:t>
            </a:r>
          </a:p>
        </p:txBody>
      </p:sp>
      <p:sp>
        <p:nvSpPr>
          <p:cNvPr id="36" name="TextBox 35">
            <a:extLst>
              <a:ext uri="{FF2B5EF4-FFF2-40B4-BE49-F238E27FC236}">
                <a16:creationId xmlns:a16="http://schemas.microsoft.com/office/drawing/2014/main" id="{5E3DD84F-055B-0A30-FF36-34817087B93D}"/>
              </a:ext>
            </a:extLst>
          </p:cNvPr>
          <p:cNvSpPr txBox="1"/>
          <p:nvPr/>
        </p:nvSpPr>
        <p:spPr>
          <a:xfrm>
            <a:off x="5039793" y="603706"/>
            <a:ext cx="3863302"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Notices Bathsheba bathing</a:t>
            </a:r>
          </a:p>
        </p:txBody>
      </p:sp>
      <p:sp>
        <p:nvSpPr>
          <p:cNvPr id="37" name="TextBox 36">
            <a:extLst>
              <a:ext uri="{FF2B5EF4-FFF2-40B4-BE49-F238E27FC236}">
                <a16:creationId xmlns:a16="http://schemas.microsoft.com/office/drawing/2014/main" id="{797195E8-F0F7-4464-4D9A-F30FEABD8145}"/>
              </a:ext>
            </a:extLst>
          </p:cNvPr>
          <p:cNvSpPr txBox="1"/>
          <p:nvPr/>
        </p:nvSpPr>
        <p:spPr>
          <a:xfrm>
            <a:off x="5683924" y="1286858"/>
            <a:ext cx="2711896"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Keeps on watching</a:t>
            </a:r>
          </a:p>
        </p:txBody>
      </p:sp>
      <p:sp>
        <p:nvSpPr>
          <p:cNvPr id="38" name="TextBox 37">
            <a:extLst>
              <a:ext uri="{FF2B5EF4-FFF2-40B4-BE49-F238E27FC236}">
                <a16:creationId xmlns:a16="http://schemas.microsoft.com/office/drawing/2014/main" id="{D82AFFDB-F5C1-3144-E10D-7D7ED69C77E7}"/>
              </a:ext>
            </a:extLst>
          </p:cNvPr>
          <p:cNvSpPr txBox="1"/>
          <p:nvPr/>
        </p:nvSpPr>
        <p:spPr>
          <a:xfrm>
            <a:off x="7396982" y="3523892"/>
            <a:ext cx="3295646"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Lusts after Bathsheba</a:t>
            </a:r>
          </a:p>
        </p:txBody>
      </p:sp>
      <p:sp>
        <p:nvSpPr>
          <p:cNvPr id="39" name="TextBox 38">
            <a:extLst>
              <a:ext uri="{FF2B5EF4-FFF2-40B4-BE49-F238E27FC236}">
                <a16:creationId xmlns:a16="http://schemas.microsoft.com/office/drawing/2014/main" id="{DB47E98D-8928-4146-5652-A034770AE5D8}"/>
              </a:ext>
            </a:extLst>
          </p:cNvPr>
          <p:cNvSpPr txBox="1"/>
          <p:nvPr/>
        </p:nvSpPr>
        <p:spPr>
          <a:xfrm>
            <a:off x="8088234" y="4176749"/>
            <a:ext cx="3295646" cy="646587"/>
          </a:xfrm>
          <a:prstGeom prst="rect">
            <a:avLst/>
          </a:prstGeom>
          <a:noFill/>
        </p:spPr>
        <p:txBody>
          <a:bodyPr wrap="square" rtlCol="0">
            <a:spAutoFit/>
          </a:bodyPr>
          <a:lstStyle/>
          <a:p>
            <a:pPr algn="ctr"/>
            <a:r>
              <a:rPr lang="en-US" sz="1801" b="1" dirty="0">
                <a:latin typeface="Copperplate Gothic Bold" panose="020E0705020206020404" pitchFamily="34" charset="77"/>
                <a:cs typeface="Arial Narrow" panose="020B0604020202020204" pitchFamily="34" charset="0"/>
              </a:rPr>
              <a:t>Has Bathsheba sent to his chambers</a:t>
            </a:r>
          </a:p>
        </p:txBody>
      </p:sp>
      <p:sp>
        <p:nvSpPr>
          <p:cNvPr id="40" name="TextBox 39">
            <a:extLst>
              <a:ext uri="{FF2B5EF4-FFF2-40B4-BE49-F238E27FC236}">
                <a16:creationId xmlns:a16="http://schemas.microsoft.com/office/drawing/2014/main" id="{FDD0A6A6-60C1-9D6F-B583-D87AD90D1E74}"/>
              </a:ext>
            </a:extLst>
          </p:cNvPr>
          <p:cNvSpPr txBox="1"/>
          <p:nvPr/>
        </p:nvSpPr>
        <p:spPr>
          <a:xfrm>
            <a:off x="8663408" y="5035716"/>
            <a:ext cx="2610265"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Commits Adultery</a:t>
            </a:r>
          </a:p>
        </p:txBody>
      </p:sp>
      <p:sp>
        <p:nvSpPr>
          <p:cNvPr id="42" name="TextBox 41">
            <a:extLst>
              <a:ext uri="{FF2B5EF4-FFF2-40B4-BE49-F238E27FC236}">
                <a16:creationId xmlns:a16="http://schemas.microsoft.com/office/drawing/2014/main" id="{1FE75BD2-0F72-432C-5C98-3C28DF8CE031}"/>
              </a:ext>
            </a:extLst>
          </p:cNvPr>
          <p:cNvSpPr txBox="1"/>
          <p:nvPr/>
        </p:nvSpPr>
        <p:spPr>
          <a:xfrm>
            <a:off x="9152931" y="5541786"/>
            <a:ext cx="2683442" cy="646587"/>
          </a:xfrm>
          <a:prstGeom prst="rect">
            <a:avLst/>
          </a:prstGeom>
          <a:noFill/>
        </p:spPr>
        <p:txBody>
          <a:bodyPr wrap="square" rtlCol="0">
            <a:spAutoFit/>
          </a:bodyPr>
          <a:lstStyle/>
          <a:p>
            <a:pPr algn="ctr"/>
            <a:r>
              <a:rPr lang="en-US" sz="1801" b="1" dirty="0">
                <a:latin typeface="Copperplate Gothic Bold" panose="020E0705020206020404" pitchFamily="34" charset="77"/>
                <a:cs typeface="Arial Narrow" panose="020B0604020202020204" pitchFamily="34" charset="0"/>
              </a:rPr>
              <a:t>Conspires to kill Uriah</a:t>
            </a:r>
          </a:p>
        </p:txBody>
      </p:sp>
      <p:sp>
        <p:nvSpPr>
          <p:cNvPr id="43" name="TextBox 42">
            <a:extLst>
              <a:ext uri="{FF2B5EF4-FFF2-40B4-BE49-F238E27FC236}">
                <a16:creationId xmlns:a16="http://schemas.microsoft.com/office/drawing/2014/main" id="{ACE878CF-97BF-67BF-E07F-8DBEE5E0CCB5}"/>
              </a:ext>
            </a:extLst>
          </p:cNvPr>
          <p:cNvSpPr txBox="1"/>
          <p:nvPr/>
        </p:nvSpPr>
        <p:spPr>
          <a:xfrm>
            <a:off x="6151001" y="2059377"/>
            <a:ext cx="3790012"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Desires to have Bathsheba</a:t>
            </a:r>
          </a:p>
        </p:txBody>
      </p:sp>
      <p:sp>
        <p:nvSpPr>
          <p:cNvPr id="44" name="TextBox 43">
            <a:extLst>
              <a:ext uri="{FF2B5EF4-FFF2-40B4-BE49-F238E27FC236}">
                <a16:creationId xmlns:a16="http://schemas.microsoft.com/office/drawing/2014/main" id="{7BC5A64D-6CDD-3BF8-96FB-295F952AFF1D}"/>
              </a:ext>
            </a:extLst>
          </p:cNvPr>
          <p:cNvSpPr txBox="1"/>
          <p:nvPr/>
        </p:nvSpPr>
        <p:spPr>
          <a:xfrm>
            <a:off x="6784205" y="2768385"/>
            <a:ext cx="3810402"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Decides to have Bathsheba</a:t>
            </a:r>
          </a:p>
        </p:txBody>
      </p:sp>
      <p:sp>
        <p:nvSpPr>
          <p:cNvPr id="17" name="Right Arrow 16">
            <a:extLst>
              <a:ext uri="{FF2B5EF4-FFF2-40B4-BE49-F238E27FC236}">
                <a16:creationId xmlns:a16="http://schemas.microsoft.com/office/drawing/2014/main" id="{8D8B195F-B88B-E7A2-41FE-90B9D128E80D}"/>
              </a:ext>
            </a:extLst>
          </p:cNvPr>
          <p:cNvSpPr/>
          <p:nvPr/>
        </p:nvSpPr>
        <p:spPr>
          <a:xfrm rot="2990818">
            <a:off x="1707853" y="3007953"/>
            <a:ext cx="7560571" cy="353589"/>
          </a:xfrm>
          <a:prstGeom prst="rightArrow">
            <a:avLst/>
          </a:prstGeom>
          <a:gradFill>
            <a:gsLst>
              <a:gs pos="79000">
                <a:srgbClr val="F97474"/>
              </a:gs>
              <a:gs pos="10000">
                <a:srgbClr val="FF0000">
                  <a:tint val="66000"/>
                  <a:satMod val="160000"/>
                  <a:lumMod val="18673"/>
                  <a:lumOff val="81327"/>
                </a:srgbClr>
              </a:gs>
              <a:gs pos="100000">
                <a:srgbClr val="FF0000">
                  <a:tint val="44500"/>
                  <a:satMod val="160000"/>
                  <a:lumMod val="56000"/>
                </a:srgbClr>
              </a:gs>
              <a:gs pos="100000">
                <a:srgbClr val="FF0000">
                  <a:tint val="23500"/>
                  <a:satMod val="160000"/>
                </a:srgb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6805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86CA-26EF-0EA1-55E1-1BCB63DFD986}"/>
              </a:ext>
            </a:extLst>
          </p:cNvPr>
          <p:cNvSpPr>
            <a:spLocks noGrp="1"/>
          </p:cNvSpPr>
          <p:nvPr>
            <p:ph type="title"/>
          </p:nvPr>
        </p:nvSpPr>
        <p:spPr>
          <a:xfrm>
            <a:off x="838202" y="365127"/>
            <a:ext cx="10515600" cy="771611"/>
          </a:xfrm>
        </p:spPr>
        <p:txBody>
          <a:bodyPr/>
          <a:lstStyle/>
          <a:p>
            <a:pPr algn="ctr"/>
            <a:r>
              <a:rPr lang="en-US" dirty="0"/>
              <a:t>Outline of the Series</a:t>
            </a:r>
          </a:p>
        </p:txBody>
      </p:sp>
      <p:sp>
        <p:nvSpPr>
          <p:cNvPr id="3" name="Content Placeholder 2">
            <a:extLst>
              <a:ext uri="{FF2B5EF4-FFF2-40B4-BE49-F238E27FC236}">
                <a16:creationId xmlns:a16="http://schemas.microsoft.com/office/drawing/2014/main" id="{54DE3DC0-1E8D-0EB5-CB32-F128729F3C6F}"/>
              </a:ext>
            </a:extLst>
          </p:cNvPr>
          <p:cNvSpPr>
            <a:spLocks noGrp="1"/>
          </p:cNvSpPr>
          <p:nvPr>
            <p:ph idx="1"/>
          </p:nvPr>
        </p:nvSpPr>
        <p:spPr>
          <a:xfrm>
            <a:off x="2566988" y="1365340"/>
            <a:ext cx="7772400" cy="5127534"/>
          </a:xfrm>
        </p:spPr>
        <p:txBody>
          <a:bodyPr>
            <a:normAutofit/>
          </a:bodyPr>
          <a:lstStyle/>
          <a:p>
            <a:pPr marL="514357" indent="-514357">
              <a:buFont typeface="+mj-lt"/>
              <a:buAutoNum type="arabicPeriod"/>
            </a:pPr>
            <a:r>
              <a:rPr lang="en-US" dirty="0"/>
              <a:t>Origin of SIN &amp; What is Sin</a:t>
            </a:r>
          </a:p>
          <a:p>
            <a:pPr marL="514357" indent="-514357">
              <a:buFont typeface="+mj-lt"/>
              <a:buAutoNum type="arabicPeriod"/>
            </a:pPr>
            <a:r>
              <a:rPr lang="en-US" dirty="0"/>
              <a:t>Kinds of Sin</a:t>
            </a:r>
          </a:p>
          <a:p>
            <a:pPr marL="514357" indent="-514357">
              <a:buFont typeface="+mj-lt"/>
              <a:buAutoNum type="arabicPeriod"/>
            </a:pPr>
            <a:r>
              <a:rPr lang="en-US" dirty="0"/>
              <a:t>What Sin will do to you</a:t>
            </a:r>
          </a:p>
          <a:p>
            <a:pPr marL="514357" indent="-514357">
              <a:buFont typeface="+mj-lt"/>
              <a:buAutoNum type="arabicPeriod"/>
            </a:pPr>
            <a:r>
              <a:rPr lang="en-US" dirty="0"/>
              <a:t>Attitudes Towards Sin</a:t>
            </a:r>
          </a:p>
          <a:p>
            <a:pPr marL="514357" indent="-514357">
              <a:buFont typeface="+mj-lt"/>
              <a:buAutoNum type="arabicPeriod"/>
            </a:pPr>
            <a:r>
              <a:rPr lang="en-US" dirty="0"/>
              <a:t>Helps in Overcoming Sin</a:t>
            </a:r>
          </a:p>
          <a:p>
            <a:pPr marL="514357" indent="-514357">
              <a:buFont typeface="+mj-lt"/>
              <a:buAutoNum type="arabicPeriod"/>
            </a:pPr>
            <a:r>
              <a:rPr lang="en-US" dirty="0"/>
              <a:t>The beauty of Forgiveness of Sin</a:t>
            </a:r>
          </a:p>
          <a:p>
            <a:pPr marL="514357" indent="-514357">
              <a:buFont typeface="+mj-lt"/>
              <a:buAutoNum type="arabicPeriod"/>
            </a:pPr>
            <a:r>
              <a:rPr lang="en-US" dirty="0">
                <a:solidFill>
                  <a:schemeClr val="bg1">
                    <a:lumMod val="65000"/>
                  </a:schemeClr>
                </a:solidFill>
              </a:rPr>
              <a:t>Sins against our selves and our Brethren</a:t>
            </a:r>
          </a:p>
          <a:p>
            <a:pPr marL="514357" indent="-514357">
              <a:buFont typeface="+mj-lt"/>
              <a:buAutoNum type="arabicPeriod"/>
            </a:pPr>
            <a:r>
              <a:rPr lang="en-US" dirty="0">
                <a:solidFill>
                  <a:schemeClr val="bg1">
                    <a:lumMod val="65000"/>
                  </a:schemeClr>
                </a:solidFill>
              </a:rPr>
              <a:t>Sin against the home</a:t>
            </a:r>
          </a:p>
          <a:p>
            <a:pPr marL="514357" indent="-514357">
              <a:buFont typeface="+mj-lt"/>
              <a:buAutoNum type="arabicPeriod"/>
            </a:pPr>
            <a:r>
              <a:rPr lang="en-US" dirty="0">
                <a:solidFill>
                  <a:schemeClr val="bg1">
                    <a:lumMod val="65000"/>
                  </a:schemeClr>
                </a:solidFill>
              </a:rPr>
              <a:t>Sins the Lord will not forgive</a:t>
            </a:r>
          </a:p>
          <a:p>
            <a:pPr marL="514357" indent="-514357">
              <a:buFont typeface="+mj-lt"/>
              <a:buAutoNum type="arabicPeriod"/>
            </a:pPr>
            <a:r>
              <a:rPr lang="en-US" dirty="0">
                <a:solidFill>
                  <a:schemeClr val="bg1">
                    <a:lumMod val="65000"/>
                  </a:schemeClr>
                </a:solidFill>
              </a:rPr>
              <a:t>Hell, the Eternal Consequence of Sin</a:t>
            </a:r>
          </a:p>
          <a:p>
            <a:endParaRPr lang="en-US" dirty="0"/>
          </a:p>
        </p:txBody>
      </p:sp>
      <p:sp>
        <p:nvSpPr>
          <p:cNvPr id="4" name="Date Placeholder 3">
            <a:extLst>
              <a:ext uri="{FF2B5EF4-FFF2-40B4-BE49-F238E27FC236}">
                <a16:creationId xmlns:a16="http://schemas.microsoft.com/office/drawing/2014/main" id="{C6963225-8CA4-4F12-0920-5E29CAC60781}"/>
              </a:ext>
            </a:extLst>
          </p:cNvPr>
          <p:cNvSpPr>
            <a:spLocks noGrp="1"/>
          </p:cNvSpPr>
          <p:nvPr>
            <p:ph type="dt" sz="half" idx="10"/>
          </p:nvPr>
        </p:nvSpPr>
        <p:spPr>
          <a:xfrm>
            <a:off x="838201" y="6356351"/>
            <a:ext cx="2743200" cy="365125"/>
          </a:xfrm>
        </p:spPr>
        <p:txBody>
          <a:bodyPr/>
          <a:lstStyle/>
          <a:p>
            <a:r>
              <a:rPr lang="en-US"/>
              <a:t>2/21/24</a:t>
            </a:r>
          </a:p>
        </p:txBody>
      </p:sp>
      <p:sp>
        <p:nvSpPr>
          <p:cNvPr id="5" name="Slide Number Placeholder 4">
            <a:extLst>
              <a:ext uri="{FF2B5EF4-FFF2-40B4-BE49-F238E27FC236}">
                <a16:creationId xmlns:a16="http://schemas.microsoft.com/office/drawing/2014/main" id="{1DD43BCE-9595-7BFB-D264-6E65C0BB8388}"/>
              </a:ext>
            </a:extLst>
          </p:cNvPr>
          <p:cNvSpPr>
            <a:spLocks noGrp="1"/>
          </p:cNvSpPr>
          <p:nvPr>
            <p:ph type="sldNum" sz="quarter" idx="12"/>
          </p:nvPr>
        </p:nvSpPr>
        <p:spPr>
          <a:xfrm>
            <a:off x="9216657" y="6356351"/>
            <a:ext cx="2743200" cy="365125"/>
          </a:xfrm>
        </p:spPr>
        <p:txBody>
          <a:bodyPr/>
          <a:lstStyle/>
          <a:p>
            <a:fld id="{5E53BDD8-F5C0-994F-846B-AA2AD600EBB7}" type="slidenum">
              <a:rPr lang="en-US" smtClean="0"/>
              <a:t>2</a:t>
            </a:fld>
            <a:endParaRPr lang="en-US"/>
          </a:p>
        </p:txBody>
      </p:sp>
      <p:sp>
        <p:nvSpPr>
          <p:cNvPr id="12" name="TextBox 11">
            <a:extLst>
              <a:ext uri="{FF2B5EF4-FFF2-40B4-BE49-F238E27FC236}">
                <a16:creationId xmlns:a16="http://schemas.microsoft.com/office/drawing/2014/main" id="{FDF03E9F-437F-8C48-D50D-1A986D62709F}"/>
              </a:ext>
            </a:extLst>
          </p:cNvPr>
          <p:cNvSpPr txBox="1"/>
          <p:nvPr/>
        </p:nvSpPr>
        <p:spPr>
          <a:xfrm flipH="1">
            <a:off x="742951" y="860475"/>
            <a:ext cx="2219324" cy="4523290"/>
          </a:xfrm>
          <a:prstGeom prst="rect">
            <a:avLst/>
          </a:prstGeom>
          <a:noFill/>
        </p:spPr>
        <p:txBody>
          <a:bodyPr wrap="square" rtlCol="0">
            <a:spAutoFit/>
          </a:bodyPr>
          <a:lstStyle/>
          <a:p>
            <a:pPr algn="ctr">
              <a:lnSpc>
                <a:spcPct val="90000"/>
              </a:lnSpc>
              <a:spcBef>
                <a:spcPts val="1001"/>
              </a:spcBef>
            </a:pPr>
            <a:r>
              <a:rPr lang="en-US" sz="2800" b="1" dirty="0">
                <a:latin typeface="Arial Narrow" panose="020B0604020202020204" pitchFamily="34" charset="0"/>
                <a:cs typeface="Arial Narrow" panose="020B0604020202020204" pitchFamily="34" charset="0"/>
              </a:rPr>
              <a:t>Class Session</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1</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2,3,4</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5</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7</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6</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8</a:t>
            </a:r>
          </a:p>
          <a:p>
            <a:pPr algn="ctr">
              <a:lnSpc>
                <a:spcPct val="90000"/>
              </a:lnSpc>
              <a:spcBef>
                <a:spcPts val="1001"/>
              </a:spcBef>
            </a:pPr>
            <a:endParaRPr lang="en-US" sz="2800" b="1" dirty="0">
              <a:latin typeface="Arial Narrow" panose="020B0604020202020204" pitchFamily="34" charset="0"/>
              <a:cs typeface="Arial Narrow" panose="020B0604020202020204" pitchFamily="34" charset="0"/>
            </a:endParaRPr>
          </a:p>
          <a:p>
            <a:pPr algn="ctr"/>
            <a:endParaRPr lang="en-US" sz="28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218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8DC01-1445-DD9E-6EEB-124FF02B48E6}"/>
              </a:ext>
            </a:extLst>
          </p:cNvPr>
          <p:cNvSpPr>
            <a:spLocks noGrp="1"/>
          </p:cNvSpPr>
          <p:nvPr>
            <p:ph idx="1"/>
          </p:nvPr>
        </p:nvSpPr>
        <p:spPr>
          <a:xfrm>
            <a:off x="2749551" y="844016"/>
            <a:ext cx="6692898" cy="5169967"/>
          </a:xfrm>
        </p:spPr>
        <p:txBody>
          <a:bodyPr>
            <a:noAutofit/>
          </a:bodyPr>
          <a:lstStyle/>
          <a:p>
            <a:r>
              <a:rPr lang="en-US" sz="4000" dirty="0"/>
              <a:t>Our Forgiving Father</a:t>
            </a:r>
          </a:p>
          <a:p>
            <a:r>
              <a:rPr lang="en-US" sz="4000" dirty="0"/>
              <a:t>	Prayer – Freddie Gadson</a:t>
            </a:r>
          </a:p>
          <a:p>
            <a:r>
              <a:rPr lang="en-US" sz="4000" dirty="0"/>
              <a:t>The Blood of Jesus</a:t>
            </a:r>
          </a:p>
          <a:p>
            <a:r>
              <a:rPr lang="en-US" sz="4000" dirty="0"/>
              <a:t>	Prayer – Islay Rodriguez</a:t>
            </a:r>
          </a:p>
          <a:p>
            <a:r>
              <a:rPr lang="en-US" sz="4000" dirty="0"/>
              <a:t>Our Submission to God</a:t>
            </a:r>
          </a:p>
          <a:p>
            <a:r>
              <a:rPr lang="en-US" sz="4000" dirty="0"/>
              <a:t>	Prayer – John </a:t>
            </a:r>
            <a:r>
              <a:rPr lang="en-US" sz="4000" dirty="0" err="1"/>
              <a:t>Hoelzer</a:t>
            </a:r>
            <a:endParaRPr lang="en-US" sz="4000" dirty="0"/>
          </a:p>
          <a:p>
            <a:r>
              <a:rPr lang="en-US" sz="4000" dirty="0"/>
              <a:t>Forgiving Ourselves and Others</a:t>
            </a:r>
          </a:p>
          <a:p>
            <a:r>
              <a:rPr lang="en-US" sz="4000" dirty="0"/>
              <a:t>	Prayer – Eugene Williams</a:t>
            </a:r>
          </a:p>
          <a:p>
            <a:endParaRPr lang="en-US" sz="4000" dirty="0"/>
          </a:p>
        </p:txBody>
      </p:sp>
      <p:sp>
        <p:nvSpPr>
          <p:cNvPr id="4" name="Date Placeholder 3">
            <a:extLst>
              <a:ext uri="{FF2B5EF4-FFF2-40B4-BE49-F238E27FC236}">
                <a16:creationId xmlns:a16="http://schemas.microsoft.com/office/drawing/2014/main" id="{EF305A3A-1FFA-7AAB-9833-34FE585DE89D}"/>
              </a:ext>
            </a:extLst>
          </p:cNvPr>
          <p:cNvSpPr>
            <a:spLocks noGrp="1"/>
          </p:cNvSpPr>
          <p:nvPr>
            <p:ph type="dt" sz="half" idx="10"/>
          </p:nvPr>
        </p:nvSpPr>
        <p:spPr>
          <a:xfrm>
            <a:off x="838201" y="6356351"/>
            <a:ext cx="2743200" cy="365125"/>
          </a:xfrm>
        </p:spPr>
        <p:txBody>
          <a:bodyPr/>
          <a:lstStyle/>
          <a:p>
            <a:r>
              <a:rPr lang="en-US"/>
              <a:t>2/21/24</a:t>
            </a:r>
          </a:p>
        </p:txBody>
      </p:sp>
      <p:sp>
        <p:nvSpPr>
          <p:cNvPr id="5" name="Slide Number Placeholder 4">
            <a:extLst>
              <a:ext uri="{FF2B5EF4-FFF2-40B4-BE49-F238E27FC236}">
                <a16:creationId xmlns:a16="http://schemas.microsoft.com/office/drawing/2014/main" id="{6D59FD54-D04B-3BA3-9E9D-7CD0A1E2D196}"/>
              </a:ext>
            </a:extLst>
          </p:cNvPr>
          <p:cNvSpPr>
            <a:spLocks noGrp="1"/>
          </p:cNvSpPr>
          <p:nvPr>
            <p:ph type="sldNum" sz="quarter" idx="12"/>
          </p:nvPr>
        </p:nvSpPr>
        <p:spPr>
          <a:xfrm>
            <a:off x="9216657" y="6356351"/>
            <a:ext cx="2743200" cy="365125"/>
          </a:xfrm>
        </p:spPr>
        <p:txBody>
          <a:bodyPr/>
          <a:lstStyle/>
          <a:p>
            <a:fld id="{5E53BDD8-F5C0-994F-846B-AA2AD600EBB7}" type="slidenum">
              <a:rPr lang="en-US" smtClean="0"/>
              <a:t>3</a:t>
            </a:fld>
            <a:endParaRPr lang="en-US"/>
          </a:p>
        </p:txBody>
      </p:sp>
    </p:spTree>
    <p:extLst>
      <p:ext uri="{BB962C8B-B14F-4D97-AF65-F5344CB8AC3E}">
        <p14:creationId xmlns:p14="http://schemas.microsoft.com/office/powerpoint/2010/main" val="16933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FBD91-61CD-121A-4023-BFCB7646B057}"/>
              </a:ext>
            </a:extLst>
          </p:cNvPr>
          <p:cNvSpPr>
            <a:spLocks noGrp="1"/>
          </p:cNvSpPr>
          <p:nvPr>
            <p:ph idx="1"/>
          </p:nvPr>
        </p:nvSpPr>
        <p:spPr>
          <a:xfrm>
            <a:off x="838200" y="2137428"/>
            <a:ext cx="10515600" cy="1139172"/>
          </a:xfrm>
        </p:spPr>
        <p:txBody>
          <a:bodyPr vert="horz" lIns="91440" tIns="45720" rIns="91440" bIns="45720" rtlCol="0">
            <a:normAutofit/>
          </a:bodyPr>
          <a:lstStyle/>
          <a:p>
            <a:pPr algn="ctr"/>
            <a:r>
              <a:rPr lang="en-US" sz="6600" dirty="0"/>
              <a:t>Are</a:t>
            </a:r>
          </a:p>
        </p:txBody>
      </p:sp>
      <p:sp>
        <p:nvSpPr>
          <p:cNvPr id="4" name="Date Placeholder 3">
            <a:extLst>
              <a:ext uri="{FF2B5EF4-FFF2-40B4-BE49-F238E27FC236}">
                <a16:creationId xmlns:a16="http://schemas.microsoft.com/office/drawing/2014/main" id="{5E95E387-D777-2714-4EF9-F839D9FF6AA2}"/>
              </a:ext>
            </a:extLst>
          </p:cNvPr>
          <p:cNvSpPr>
            <a:spLocks noGrp="1"/>
          </p:cNvSpPr>
          <p:nvPr>
            <p:ph type="dt" sz="half" idx="10"/>
          </p:nvPr>
        </p:nvSpPr>
        <p:spPr>
          <a:xfrm>
            <a:off x="838201" y="6356351"/>
            <a:ext cx="2743200" cy="365125"/>
          </a:xfrm>
        </p:spPr>
        <p:txBody>
          <a:bodyPr/>
          <a:lstStyle/>
          <a:p>
            <a:r>
              <a:rPr lang="en-US"/>
              <a:t>2/21/24</a:t>
            </a:r>
          </a:p>
        </p:txBody>
      </p:sp>
      <p:sp>
        <p:nvSpPr>
          <p:cNvPr id="5" name="Slide Number Placeholder 4">
            <a:extLst>
              <a:ext uri="{FF2B5EF4-FFF2-40B4-BE49-F238E27FC236}">
                <a16:creationId xmlns:a16="http://schemas.microsoft.com/office/drawing/2014/main" id="{50AAF57D-B92B-ABF4-27F2-05639B923619}"/>
              </a:ext>
            </a:extLst>
          </p:cNvPr>
          <p:cNvSpPr>
            <a:spLocks noGrp="1"/>
          </p:cNvSpPr>
          <p:nvPr>
            <p:ph type="sldNum" sz="quarter" idx="12"/>
          </p:nvPr>
        </p:nvSpPr>
        <p:spPr>
          <a:xfrm>
            <a:off x="9216657" y="6356351"/>
            <a:ext cx="2743200" cy="365125"/>
          </a:xfrm>
        </p:spPr>
        <p:txBody>
          <a:bodyPr/>
          <a:lstStyle/>
          <a:p>
            <a:fld id="{5E53BDD8-F5C0-994F-846B-AA2AD600EBB7}" type="slidenum">
              <a:rPr lang="en-US" smtClean="0"/>
              <a:t>4</a:t>
            </a:fld>
            <a:endParaRPr lang="en-US"/>
          </a:p>
        </p:txBody>
      </p:sp>
      <p:sp>
        <p:nvSpPr>
          <p:cNvPr id="7" name="TextBox 6">
            <a:extLst>
              <a:ext uri="{FF2B5EF4-FFF2-40B4-BE49-F238E27FC236}">
                <a16:creationId xmlns:a16="http://schemas.microsoft.com/office/drawing/2014/main" id="{DFC8D83F-8AC5-D71C-69E0-FBE45B11C2EA}"/>
              </a:ext>
            </a:extLst>
          </p:cNvPr>
          <p:cNvSpPr txBox="1"/>
          <p:nvPr/>
        </p:nvSpPr>
        <p:spPr>
          <a:xfrm>
            <a:off x="5251859" y="3276600"/>
            <a:ext cx="1688283" cy="1107996"/>
          </a:xfrm>
          <a:prstGeom prst="rect">
            <a:avLst/>
          </a:prstGeom>
          <a:noFill/>
        </p:spPr>
        <p:txBody>
          <a:bodyPr wrap="none" rtlCol="0">
            <a:spAutoFit/>
          </a:bodyPr>
          <a:lstStyle/>
          <a:p>
            <a:pPr algn="ctr"/>
            <a:r>
              <a:rPr lang="en-US" sz="6600" b="1" dirty="0">
                <a:latin typeface="Arial Narrow" panose="020B0604020202020204" pitchFamily="34" charset="0"/>
                <a:cs typeface="Arial Narrow" panose="020B0604020202020204" pitchFamily="34" charset="0"/>
              </a:rPr>
              <a:t>YOU</a:t>
            </a:r>
          </a:p>
        </p:txBody>
      </p:sp>
      <p:sp>
        <p:nvSpPr>
          <p:cNvPr id="9" name="TextBox 8">
            <a:extLst>
              <a:ext uri="{FF2B5EF4-FFF2-40B4-BE49-F238E27FC236}">
                <a16:creationId xmlns:a16="http://schemas.microsoft.com/office/drawing/2014/main" id="{BB9F2E62-5E5B-C1EC-3D67-027948342C2A}"/>
              </a:ext>
            </a:extLst>
          </p:cNvPr>
          <p:cNvSpPr txBox="1"/>
          <p:nvPr/>
        </p:nvSpPr>
        <p:spPr>
          <a:xfrm>
            <a:off x="4228344" y="4303782"/>
            <a:ext cx="3735318" cy="1107996"/>
          </a:xfrm>
          <a:prstGeom prst="rect">
            <a:avLst/>
          </a:prstGeom>
          <a:noFill/>
        </p:spPr>
        <p:txBody>
          <a:bodyPr wrap="none" rtlCol="0">
            <a:spAutoFit/>
          </a:bodyPr>
          <a:lstStyle/>
          <a:p>
            <a:pPr algn="ctr"/>
            <a:r>
              <a:rPr lang="en-US" sz="6600" b="1" dirty="0">
                <a:latin typeface="Arial Narrow" panose="020B0604020202020204" pitchFamily="34" charset="0"/>
                <a:cs typeface="Arial Narrow" panose="020B0604020202020204" pitchFamily="34" charset="0"/>
              </a:rPr>
              <a:t>Forgiven ?</a:t>
            </a:r>
          </a:p>
        </p:txBody>
      </p:sp>
    </p:spTree>
    <p:extLst>
      <p:ext uri="{BB962C8B-B14F-4D97-AF65-F5344CB8AC3E}">
        <p14:creationId xmlns:p14="http://schemas.microsoft.com/office/powerpoint/2010/main" val="17982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4648-BC21-B99D-033F-2A131390984F}"/>
              </a:ext>
            </a:extLst>
          </p:cNvPr>
          <p:cNvSpPr>
            <a:spLocks noGrp="1"/>
          </p:cNvSpPr>
          <p:nvPr>
            <p:ph type="title"/>
          </p:nvPr>
        </p:nvSpPr>
        <p:spPr/>
        <p:txBody>
          <a:bodyPr/>
          <a:lstStyle/>
          <a:p>
            <a:r>
              <a:rPr lang="en-US" dirty="0"/>
              <a:t>Our Forgiving Father</a:t>
            </a:r>
          </a:p>
        </p:txBody>
      </p:sp>
      <p:sp>
        <p:nvSpPr>
          <p:cNvPr id="3" name="Content Placeholder 2">
            <a:extLst>
              <a:ext uri="{FF2B5EF4-FFF2-40B4-BE49-F238E27FC236}">
                <a16:creationId xmlns:a16="http://schemas.microsoft.com/office/drawing/2014/main" id="{DAB3EDFD-6FC3-3D82-D607-F47B0F03C725}"/>
              </a:ext>
            </a:extLst>
          </p:cNvPr>
          <p:cNvSpPr>
            <a:spLocks noGrp="1"/>
          </p:cNvSpPr>
          <p:nvPr>
            <p:ph idx="1"/>
          </p:nvPr>
        </p:nvSpPr>
        <p:spPr>
          <a:xfrm>
            <a:off x="838200" y="1365338"/>
            <a:ext cx="10515600" cy="4908140"/>
          </a:xfrm>
        </p:spPr>
        <p:txBody>
          <a:bodyPr>
            <a:normAutofit/>
          </a:bodyPr>
          <a:lstStyle/>
          <a:p>
            <a:r>
              <a:rPr lang="en-US" sz="3600" dirty="0"/>
              <a:t>God is a God </a:t>
            </a:r>
          </a:p>
          <a:p>
            <a:pPr lvl="1"/>
            <a:r>
              <a:rPr lang="en-US" sz="3600" dirty="0"/>
              <a:t>Who pardons : Lk 23:34</a:t>
            </a:r>
          </a:p>
          <a:p>
            <a:pPr lvl="1"/>
            <a:r>
              <a:rPr lang="en-US" sz="3600" dirty="0"/>
              <a:t>Who abundantly Pardons: Is 55.7</a:t>
            </a:r>
          </a:p>
          <a:p>
            <a:pPr lvl="1"/>
            <a:r>
              <a:rPr lang="en-US" sz="3600" dirty="0"/>
              <a:t>Who is so merciful and forgiving 2 Cor 1:3; Eph 2:4-6</a:t>
            </a:r>
          </a:p>
          <a:p>
            <a:pPr lvl="1"/>
            <a:r>
              <a:rPr lang="en-US" sz="3600" dirty="0"/>
              <a:t>Who will forgive the lowest and vilest of sinners 1 Jn 1:8-10</a:t>
            </a:r>
          </a:p>
          <a:p>
            <a:pPr lvl="1"/>
            <a:endParaRPr lang="en-US" sz="3600" dirty="0"/>
          </a:p>
          <a:p>
            <a:pPr lvl="1"/>
            <a:r>
              <a:rPr lang="en-US" sz="3600" dirty="0"/>
              <a:t>Prayer – Freddie Gadson</a:t>
            </a:r>
          </a:p>
          <a:p>
            <a:pPr lvl="1"/>
            <a:endParaRPr lang="en-US" sz="3600" dirty="0"/>
          </a:p>
        </p:txBody>
      </p:sp>
      <p:sp>
        <p:nvSpPr>
          <p:cNvPr id="4" name="Date Placeholder 3">
            <a:extLst>
              <a:ext uri="{FF2B5EF4-FFF2-40B4-BE49-F238E27FC236}">
                <a16:creationId xmlns:a16="http://schemas.microsoft.com/office/drawing/2014/main" id="{BA29C0C9-FA39-E9C4-EAC4-028038F8BF58}"/>
              </a:ext>
            </a:extLst>
          </p:cNvPr>
          <p:cNvSpPr>
            <a:spLocks noGrp="1"/>
          </p:cNvSpPr>
          <p:nvPr>
            <p:ph type="dt" sz="half" idx="10"/>
          </p:nvPr>
        </p:nvSpPr>
        <p:spPr>
          <a:xfrm>
            <a:off x="838201" y="6356351"/>
            <a:ext cx="2743200" cy="365125"/>
          </a:xfrm>
        </p:spPr>
        <p:txBody>
          <a:bodyPr/>
          <a:lstStyle/>
          <a:p>
            <a:r>
              <a:rPr lang="en-US"/>
              <a:t>2/21/24</a:t>
            </a:r>
          </a:p>
        </p:txBody>
      </p:sp>
      <p:sp>
        <p:nvSpPr>
          <p:cNvPr id="5" name="Slide Number Placeholder 4">
            <a:extLst>
              <a:ext uri="{FF2B5EF4-FFF2-40B4-BE49-F238E27FC236}">
                <a16:creationId xmlns:a16="http://schemas.microsoft.com/office/drawing/2014/main" id="{189E153B-C070-CA1B-CB4E-B6C96D688026}"/>
              </a:ext>
            </a:extLst>
          </p:cNvPr>
          <p:cNvSpPr>
            <a:spLocks noGrp="1"/>
          </p:cNvSpPr>
          <p:nvPr>
            <p:ph type="sldNum" sz="quarter" idx="12"/>
          </p:nvPr>
        </p:nvSpPr>
        <p:spPr>
          <a:xfrm>
            <a:off x="9216657" y="6356351"/>
            <a:ext cx="2743200" cy="365125"/>
          </a:xfrm>
        </p:spPr>
        <p:txBody>
          <a:bodyPr/>
          <a:lstStyle/>
          <a:p>
            <a:fld id="{5E53BDD8-F5C0-994F-846B-AA2AD600EBB7}" type="slidenum">
              <a:rPr lang="en-US" smtClean="0"/>
              <a:t>5</a:t>
            </a:fld>
            <a:endParaRPr lang="en-US"/>
          </a:p>
        </p:txBody>
      </p:sp>
    </p:spTree>
    <p:extLst>
      <p:ext uri="{BB962C8B-B14F-4D97-AF65-F5344CB8AC3E}">
        <p14:creationId xmlns:p14="http://schemas.microsoft.com/office/powerpoint/2010/main" val="135392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1E72-96F8-0FF5-62AE-3E4AB5026AEC}"/>
              </a:ext>
            </a:extLst>
          </p:cNvPr>
          <p:cNvSpPr>
            <a:spLocks noGrp="1"/>
          </p:cNvSpPr>
          <p:nvPr>
            <p:ph type="title"/>
          </p:nvPr>
        </p:nvSpPr>
        <p:spPr>
          <a:xfrm>
            <a:off x="838200" y="65652"/>
            <a:ext cx="10515600" cy="1000212"/>
          </a:xfrm>
        </p:spPr>
        <p:txBody>
          <a:bodyPr/>
          <a:lstStyle/>
          <a:p>
            <a:r>
              <a:rPr lang="en-US" dirty="0"/>
              <a:t>The Blood of Jesus</a:t>
            </a:r>
          </a:p>
        </p:txBody>
      </p:sp>
      <p:sp>
        <p:nvSpPr>
          <p:cNvPr id="3" name="Content Placeholder 2">
            <a:extLst>
              <a:ext uri="{FF2B5EF4-FFF2-40B4-BE49-F238E27FC236}">
                <a16:creationId xmlns:a16="http://schemas.microsoft.com/office/drawing/2014/main" id="{42F70096-681B-7C19-1720-46D8ED3FF6D6}"/>
              </a:ext>
            </a:extLst>
          </p:cNvPr>
          <p:cNvSpPr>
            <a:spLocks noGrp="1"/>
          </p:cNvSpPr>
          <p:nvPr>
            <p:ph idx="1"/>
          </p:nvPr>
        </p:nvSpPr>
        <p:spPr>
          <a:xfrm>
            <a:off x="838200" y="918228"/>
            <a:ext cx="10515600" cy="4623736"/>
          </a:xfrm>
        </p:spPr>
        <p:txBody>
          <a:bodyPr>
            <a:noAutofit/>
          </a:bodyPr>
          <a:lstStyle/>
          <a:p>
            <a:r>
              <a:rPr lang="en-US" sz="3200" dirty="0"/>
              <a:t>…Is the remedy for Sin</a:t>
            </a:r>
          </a:p>
          <a:p>
            <a:pPr lvl="1"/>
            <a:r>
              <a:rPr lang="en-US" sz="3200" dirty="0"/>
              <a:t>Not Time</a:t>
            </a:r>
          </a:p>
          <a:p>
            <a:pPr lvl="1"/>
            <a:r>
              <a:rPr lang="en-US" sz="3200" dirty="0"/>
              <a:t>Not Good works</a:t>
            </a:r>
          </a:p>
          <a:p>
            <a:pPr lvl="1"/>
            <a:r>
              <a:rPr lang="en-US" sz="3200" dirty="0"/>
              <a:t>Not Money</a:t>
            </a:r>
          </a:p>
          <a:p>
            <a:pPr lvl="1"/>
            <a:r>
              <a:rPr lang="en-US" sz="3200" dirty="0"/>
              <a:t>Not Virtues of relatives</a:t>
            </a:r>
          </a:p>
          <a:p>
            <a:pPr lvl="1"/>
            <a:r>
              <a:rPr lang="en-US" sz="3200" dirty="0"/>
              <a:t>Not Distance</a:t>
            </a:r>
          </a:p>
          <a:p>
            <a:pPr lvl="1"/>
            <a:r>
              <a:rPr lang="en-US" sz="3200" dirty="0"/>
              <a:t>Not Education</a:t>
            </a:r>
          </a:p>
          <a:p>
            <a:r>
              <a:rPr lang="en-US" sz="3200" dirty="0"/>
              <a:t>In Christ-His cross, His blood – In HIM Alone!</a:t>
            </a:r>
          </a:p>
          <a:p>
            <a:r>
              <a:rPr lang="en-US" sz="3200" dirty="0"/>
              <a:t>Acts 13:38-39; John 1:29-30, Eph 1:7-12, Col 1:13-14; Heb 9-14-15; Rom 5:8-11; </a:t>
            </a:r>
          </a:p>
          <a:p>
            <a:r>
              <a:rPr lang="en-US" sz="3200" dirty="0"/>
              <a:t>Prayer- Islay Rodriguez</a:t>
            </a:r>
          </a:p>
        </p:txBody>
      </p:sp>
      <p:sp>
        <p:nvSpPr>
          <p:cNvPr id="4" name="Date Placeholder 3">
            <a:extLst>
              <a:ext uri="{FF2B5EF4-FFF2-40B4-BE49-F238E27FC236}">
                <a16:creationId xmlns:a16="http://schemas.microsoft.com/office/drawing/2014/main" id="{27938D15-43F5-9860-3CD7-4EDCE8C3B2E4}"/>
              </a:ext>
            </a:extLst>
          </p:cNvPr>
          <p:cNvSpPr>
            <a:spLocks noGrp="1"/>
          </p:cNvSpPr>
          <p:nvPr>
            <p:ph type="dt" sz="half" idx="10"/>
          </p:nvPr>
        </p:nvSpPr>
        <p:spPr>
          <a:xfrm>
            <a:off x="838201" y="6356351"/>
            <a:ext cx="2743200" cy="365125"/>
          </a:xfrm>
        </p:spPr>
        <p:txBody>
          <a:bodyPr/>
          <a:lstStyle/>
          <a:p>
            <a:r>
              <a:rPr lang="en-US"/>
              <a:t>2/21/24</a:t>
            </a:r>
          </a:p>
        </p:txBody>
      </p:sp>
      <p:sp>
        <p:nvSpPr>
          <p:cNvPr id="5" name="Slide Number Placeholder 4">
            <a:extLst>
              <a:ext uri="{FF2B5EF4-FFF2-40B4-BE49-F238E27FC236}">
                <a16:creationId xmlns:a16="http://schemas.microsoft.com/office/drawing/2014/main" id="{842C58DA-6633-184D-EACC-11000D1843DB}"/>
              </a:ext>
            </a:extLst>
          </p:cNvPr>
          <p:cNvSpPr>
            <a:spLocks noGrp="1"/>
          </p:cNvSpPr>
          <p:nvPr>
            <p:ph type="sldNum" sz="quarter" idx="12"/>
          </p:nvPr>
        </p:nvSpPr>
        <p:spPr>
          <a:xfrm>
            <a:off x="9216657" y="6356351"/>
            <a:ext cx="2743200" cy="365125"/>
          </a:xfrm>
        </p:spPr>
        <p:txBody>
          <a:bodyPr/>
          <a:lstStyle/>
          <a:p>
            <a:fld id="{5E53BDD8-F5C0-994F-846B-AA2AD600EBB7}" type="slidenum">
              <a:rPr lang="en-US" smtClean="0"/>
              <a:t>6</a:t>
            </a:fld>
            <a:endParaRPr lang="en-US"/>
          </a:p>
        </p:txBody>
      </p:sp>
    </p:spTree>
    <p:extLst>
      <p:ext uri="{BB962C8B-B14F-4D97-AF65-F5344CB8AC3E}">
        <p14:creationId xmlns:p14="http://schemas.microsoft.com/office/powerpoint/2010/main" val="126375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96F7-9BB2-4B54-05F4-EC65F0EC3C38}"/>
              </a:ext>
            </a:extLst>
          </p:cNvPr>
          <p:cNvSpPr>
            <a:spLocks noGrp="1"/>
          </p:cNvSpPr>
          <p:nvPr>
            <p:ph type="title"/>
          </p:nvPr>
        </p:nvSpPr>
        <p:spPr/>
        <p:txBody>
          <a:bodyPr/>
          <a:lstStyle/>
          <a:p>
            <a:r>
              <a:rPr lang="en-US" dirty="0"/>
              <a:t>Our Submission to God</a:t>
            </a:r>
          </a:p>
        </p:txBody>
      </p:sp>
      <p:sp>
        <p:nvSpPr>
          <p:cNvPr id="3" name="Content Placeholder 2">
            <a:extLst>
              <a:ext uri="{FF2B5EF4-FFF2-40B4-BE49-F238E27FC236}">
                <a16:creationId xmlns:a16="http://schemas.microsoft.com/office/drawing/2014/main" id="{E4BDE654-8639-5809-44F0-009AC08DD09D}"/>
              </a:ext>
            </a:extLst>
          </p:cNvPr>
          <p:cNvSpPr>
            <a:spLocks noGrp="1"/>
          </p:cNvSpPr>
          <p:nvPr>
            <p:ph idx="1"/>
          </p:nvPr>
        </p:nvSpPr>
        <p:spPr/>
        <p:txBody>
          <a:bodyPr>
            <a:normAutofit/>
          </a:bodyPr>
          <a:lstStyle/>
          <a:p>
            <a:r>
              <a:rPr lang="en-US" sz="3200" dirty="0"/>
              <a:t>We submit to God’s word not mans:  </a:t>
            </a:r>
            <a:r>
              <a:rPr lang="en-US" sz="3200" dirty="0">
                <a:effectLst/>
              </a:rPr>
              <a:t>Matthew 7:21</a:t>
            </a:r>
          </a:p>
          <a:p>
            <a:r>
              <a:rPr lang="en-US" sz="3200" dirty="0"/>
              <a:t>We must submit to God as Jesus submitted his will to HIM:  Heb 5:7-9</a:t>
            </a:r>
          </a:p>
          <a:p>
            <a:r>
              <a:rPr lang="en-US" sz="3200" dirty="0"/>
              <a:t>We must repent: Acts 2:37-39</a:t>
            </a:r>
          </a:p>
          <a:p>
            <a:r>
              <a:rPr lang="en-US" sz="3200" dirty="0"/>
              <a:t>We must present our bodies as a living Sacrifice: Rom 12:1-2</a:t>
            </a:r>
          </a:p>
          <a:p>
            <a:endParaRPr lang="en-US" sz="3200" dirty="0"/>
          </a:p>
          <a:p>
            <a:endParaRPr lang="en-US" sz="3200" dirty="0"/>
          </a:p>
          <a:p>
            <a:r>
              <a:rPr lang="en-US" sz="3200" dirty="0"/>
              <a:t>Prayer – John </a:t>
            </a:r>
            <a:r>
              <a:rPr lang="en-US" sz="3200" dirty="0" err="1"/>
              <a:t>Hoelzer</a:t>
            </a:r>
            <a:endParaRPr lang="en-US" sz="3200" dirty="0"/>
          </a:p>
        </p:txBody>
      </p:sp>
      <p:sp>
        <p:nvSpPr>
          <p:cNvPr id="4" name="Date Placeholder 3">
            <a:extLst>
              <a:ext uri="{FF2B5EF4-FFF2-40B4-BE49-F238E27FC236}">
                <a16:creationId xmlns:a16="http://schemas.microsoft.com/office/drawing/2014/main" id="{98A53B13-2FA5-0D85-73EF-E2B9FC9E092C}"/>
              </a:ext>
            </a:extLst>
          </p:cNvPr>
          <p:cNvSpPr>
            <a:spLocks noGrp="1"/>
          </p:cNvSpPr>
          <p:nvPr>
            <p:ph type="dt" sz="half" idx="10"/>
          </p:nvPr>
        </p:nvSpPr>
        <p:spPr>
          <a:xfrm>
            <a:off x="838201" y="6356351"/>
            <a:ext cx="2743200" cy="365125"/>
          </a:xfrm>
        </p:spPr>
        <p:txBody>
          <a:bodyPr/>
          <a:lstStyle/>
          <a:p>
            <a:r>
              <a:rPr lang="en-US"/>
              <a:t>2/21/24</a:t>
            </a:r>
          </a:p>
        </p:txBody>
      </p:sp>
      <p:sp>
        <p:nvSpPr>
          <p:cNvPr id="5" name="Slide Number Placeholder 4">
            <a:extLst>
              <a:ext uri="{FF2B5EF4-FFF2-40B4-BE49-F238E27FC236}">
                <a16:creationId xmlns:a16="http://schemas.microsoft.com/office/drawing/2014/main" id="{6F61FA3D-4391-ED79-462E-AEEB37D1AEED}"/>
              </a:ext>
            </a:extLst>
          </p:cNvPr>
          <p:cNvSpPr>
            <a:spLocks noGrp="1"/>
          </p:cNvSpPr>
          <p:nvPr>
            <p:ph type="sldNum" sz="quarter" idx="12"/>
          </p:nvPr>
        </p:nvSpPr>
        <p:spPr>
          <a:xfrm>
            <a:off x="9216657" y="6356351"/>
            <a:ext cx="2743200" cy="365125"/>
          </a:xfrm>
        </p:spPr>
        <p:txBody>
          <a:bodyPr/>
          <a:lstStyle/>
          <a:p>
            <a:fld id="{5E53BDD8-F5C0-994F-846B-AA2AD600EBB7}" type="slidenum">
              <a:rPr lang="en-US" smtClean="0"/>
              <a:t>7</a:t>
            </a:fld>
            <a:endParaRPr lang="en-US"/>
          </a:p>
        </p:txBody>
      </p:sp>
    </p:spTree>
    <p:extLst>
      <p:ext uri="{BB962C8B-B14F-4D97-AF65-F5344CB8AC3E}">
        <p14:creationId xmlns:p14="http://schemas.microsoft.com/office/powerpoint/2010/main" val="409052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7870-14D8-E477-B5C6-6C8990540BDC}"/>
              </a:ext>
            </a:extLst>
          </p:cNvPr>
          <p:cNvSpPr>
            <a:spLocks noGrp="1"/>
          </p:cNvSpPr>
          <p:nvPr>
            <p:ph type="title"/>
          </p:nvPr>
        </p:nvSpPr>
        <p:spPr/>
        <p:txBody>
          <a:bodyPr/>
          <a:lstStyle/>
          <a:p>
            <a:r>
              <a:rPr lang="en-US" dirty="0"/>
              <a:t>Forgiving Ourselves and Others</a:t>
            </a:r>
          </a:p>
        </p:txBody>
      </p:sp>
      <p:sp>
        <p:nvSpPr>
          <p:cNvPr id="3" name="Content Placeholder 2">
            <a:extLst>
              <a:ext uri="{FF2B5EF4-FFF2-40B4-BE49-F238E27FC236}">
                <a16:creationId xmlns:a16="http://schemas.microsoft.com/office/drawing/2014/main" id="{44B30B68-81F0-9439-948D-CA7501B35712}"/>
              </a:ext>
            </a:extLst>
          </p:cNvPr>
          <p:cNvSpPr>
            <a:spLocks noGrp="1"/>
          </p:cNvSpPr>
          <p:nvPr>
            <p:ph idx="1"/>
          </p:nvPr>
        </p:nvSpPr>
        <p:spPr>
          <a:xfrm>
            <a:off x="749299" y="1548976"/>
            <a:ext cx="10515600" cy="4623736"/>
          </a:xfrm>
        </p:spPr>
        <p:txBody>
          <a:bodyPr>
            <a:noAutofit/>
          </a:bodyPr>
          <a:lstStyle/>
          <a:p>
            <a:r>
              <a:rPr lang="en-US" sz="3200" dirty="0"/>
              <a:t>When we are forgiven, we must:</a:t>
            </a:r>
          </a:p>
          <a:p>
            <a:pPr lvl="1"/>
            <a:r>
              <a:rPr lang="en-US" sz="3200" dirty="0"/>
              <a:t>Forgive ourselves – the debt has been paid! Mt 26:28; 6:12</a:t>
            </a:r>
          </a:p>
          <a:p>
            <a:pPr lvl="1"/>
            <a:r>
              <a:rPr lang="en-US" sz="3200" dirty="0"/>
              <a:t>David forgave himself:  Ps 51 and Ps 23</a:t>
            </a:r>
          </a:p>
          <a:p>
            <a:r>
              <a:rPr lang="en-US" sz="3200" dirty="0"/>
              <a:t>Forgive Others:</a:t>
            </a:r>
          </a:p>
          <a:p>
            <a:pPr lvl="1"/>
            <a:r>
              <a:rPr lang="en-US" sz="3200" dirty="0"/>
              <a:t>Those who sin and are disciplined: 2 Cor 2:6-8</a:t>
            </a:r>
          </a:p>
          <a:p>
            <a:pPr lvl="1"/>
            <a:r>
              <a:rPr lang="en-US" sz="3200" dirty="0"/>
              <a:t>One Another: Eph 4:30-32; </a:t>
            </a:r>
          </a:p>
          <a:p>
            <a:pPr lvl="1"/>
            <a:r>
              <a:rPr lang="en-US" sz="3200" dirty="0"/>
              <a:t>Just as Christ Forgave US:  Col 3:13</a:t>
            </a:r>
          </a:p>
          <a:p>
            <a:endParaRPr lang="en-US" sz="3200" dirty="0"/>
          </a:p>
          <a:p>
            <a:r>
              <a:rPr lang="en-US" sz="3200" dirty="0"/>
              <a:t>Prayer- Eugene Williams</a:t>
            </a:r>
          </a:p>
        </p:txBody>
      </p:sp>
      <p:sp>
        <p:nvSpPr>
          <p:cNvPr id="4" name="Date Placeholder 3">
            <a:extLst>
              <a:ext uri="{FF2B5EF4-FFF2-40B4-BE49-F238E27FC236}">
                <a16:creationId xmlns:a16="http://schemas.microsoft.com/office/drawing/2014/main" id="{B018C6BC-70BD-61B7-28C3-53243A77CC5C}"/>
              </a:ext>
            </a:extLst>
          </p:cNvPr>
          <p:cNvSpPr>
            <a:spLocks noGrp="1"/>
          </p:cNvSpPr>
          <p:nvPr>
            <p:ph type="dt" sz="half" idx="10"/>
          </p:nvPr>
        </p:nvSpPr>
        <p:spPr>
          <a:xfrm>
            <a:off x="838201" y="6356351"/>
            <a:ext cx="2743200" cy="365125"/>
          </a:xfrm>
        </p:spPr>
        <p:txBody>
          <a:bodyPr/>
          <a:lstStyle/>
          <a:p>
            <a:r>
              <a:rPr lang="en-US"/>
              <a:t>2/21/24</a:t>
            </a:r>
          </a:p>
        </p:txBody>
      </p:sp>
      <p:sp>
        <p:nvSpPr>
          <p:cNvPr id="5" name="Slide Number Placeholder 4">
            <a:extLst>
              <a:ext uri="{FF2B5EF4-FFF2-40B4-BE49-F238E27FC236}">
                <a16:creationId xmlns:a16="http://schemas.microsoft.com/office/drawing/2014/main" id="{DCE80DFB-B15C-6866-84D4-564DEB5721EA}"/>
              </a:ext>
            </a:extLst>
          </p:cNvPr>
          <p:cNvSpPr>
            <a:spLocks noGrp="1"/>
          </p:cNvSpPr>
          <p:nvPr>
            <p:ph type="sldNum" sz="quarter" idx="12"/>
          </p:nvPr>
        </p:nvSpPr>
        <p:spPr>
          <a:xfrm>
            <a:off x="9216657" y="6356351"/>
            <a:ext cx="2743200" cy="365125"/>
          </a:xfrm>
        </p:spPr>
        <p:txBody>
          <a:bodyPr/>
          <a:lstStyle/>
          <a:p>
            <a:fld id="{5E53BDD8-F5C0-994F-846B-AA2AD600EBB7}" type="slidenum">
              <a:rPr lang="en-US" smtClean="0"/>
              <a:t>8</a:t>
            </a:fld>
            <a:endParaRPr lang="en-US"/>
          </a:p>
        </p:txBody>
      </p:sp>
    </p:spTree>
    <p:extLst>
      <p:ext uri="{BB962C8B-B14F-4D97-AF65-F5344CB8AC3E}">
        <p14:creationId xmlns:p14="http://schemas.microsoft.com/office/powerpoint/2010/main" val="151109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A1D4-FF36-B47D-C77A-C51D30D9E221}"/>
              </a:ext>
            </a:extLst>
          </p:cNvPr>
          <p:cNvSpPr>
            <a:spLocks noGrp="1"/>
          </p:cNvSpPr>
          <p:nvPr>
            <p:ph type="ctrTitle"/>
          </p:nvPr>
        </p:nvSpPr>
        <p:spPr/>
        <p:txBody>
          <a:bodyPr/>
          <a:lstStyle/>
          <a:p>
            <a:r>
              <a:rPr lang="en-US" dirty="0"/>
              <a:t>Additional Items</a:t>
            </a:r>
          </a:p>
        </p:txBody>
      </p:sp>
      <p:sp>
        <p:nvSpPr>
          <p:cNvPr id="3" name="Subtitle 2">
            <a:extLst>
              <a:ext uri="{FF2B5EF4-FFF2-40B4-BE49-F238E27FC236}">
                <a16:creationId xmlns:a16="http://schemas.microsoft.com/office/drawing/2014/main" id="{E8615504-FFBA-081B-6438-086F929AF30B}"/>
              </a:ext>
            </a:extLst>
          </p:cNvPr>
          <p:cNvSpPr>
            <a:spLocks noGrp="1"/>
          </p:cNvSpPr>
          <p:nvPr>
            <p:ph type="subTitle" idx="1"/>
          </p:nvPr>
        </p:nvSpPr>
        <p:spPr/>
        <p:txBody>
          <a:bodyPr/>
          <a:lstStyle/>
          <a:p>
            <a:r>
              <a:rPr lang="en-US" dirty="0"/>
              <a:t>time permitting</a:t>
            </a:r>
          </a:p>
        </p:txBody>
      </p:sp>
    </p:spTree>
    <p:extLst>
      <p:ext uri="{BB962C8B-B14F-4D97-AF65-F5344CB8AC3E}">
        <p14:creationId xmlns:p14="http://schemas.microsoft.com/office/powerpoint/2010/main" val="2042143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spAutoFit/>
      </a:bodyPr>
      <a:lstStyle>
        <a:defPPr algn="ctr">
          <a:defRPr b="1" dirty="0">
            <a:solidFill>
              <a:schemeClr val="tx1"/>
            </a:solidFill>
            <a:latin typeface="Arial Narrow" panose="020B0604020202020204" pitchFamily="34" charset="0"/>
            <a:cs typeface="Arial Narrow"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b="1" dirty="0">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Just Say NO-to SIN Class 4" id="{875FE93F-8CED-924D-9D83-A32B496C7D72}" vid="{0CD38F80-AADB-0146-9AE9-FD347907C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25671</TotalTime>
  <Words>1794</Words>
  <Application>Microsoft Office PowerPoint</Application>
  <PresentationFormat>Widescreen</PresentationFormat>
  <Paragraphs>192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Copperplate Gothic Bold</vt:lpstr>
      <vt:lpstr>Helvetica</vt:lpstr>
      <vt:lpstr>Office Theme</vt:lpstr>
      <vt:lpstr>PowerPoint Presentation</vt:lpstr>
      <vt:lpstr>Outline of the Series</vt:lpstr>
      <vt:lpstr>PowerPoint Presentation</vt:lpstr>
      <vt:lpstr>PowerPoint Presentation</vt:lpstr>
      <vt:lpstr>Our Forgiving Father</vt:lpstr>
      <vt:lpstr>The Blood of Jesus</vt:lpstr>
      <vt:lpstr>Our Submission to God</vt:lpstr>
      <vt:lpstr>Forgiving Ourselves and Others</vt:lpstr>
      <vt:lpstr>Additional Items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Say NO to SIN</dc:title>
  <dc:subject/>
  <dc:creator>Dan McLeod (USA)</dc:creator>
  <cp:keywords/>
  <dc:description/>
  <cp:lastModifiedBy>Ivan Villard</cp:lastModifiedBy>
  <cp:revision>93</cp:revision>
  <cp:lastPrinted>2024-02-14T15:47:28Z</cp:lastPrinted>
  <dcterms:created xsi:type="dcterms:W3CDTF">2023-12-25T03:50:36Z</dcterms:created>
  <dcterms:modified xsi:type="dcterms:W3CDTF">2024-02-21T20:19:37Z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ecbd7f-b723-4173-8d35-86251d5a3cdb_Enabled">
    <vt:lpwstr>true</vt:lpwstr>
  </property>
  <property fmtid="{D5CDD505-2E9C-101B-9397-08002B2CF9AE}" pid="3" name="MSIP_Label_a7ecbd7f-b723-4173-8d35-86251d5a3cdb_SetDate">
    <vt:lpwstr>2024-01-03T15:02:06Z</vt:lpwstr>
  </property>
  <property fmtid="{D5CDD505-2E9C-101B-9397-08002B2CF9AE}" pid="4" name="MSIP_Label_a7ecbd7f-b723-4173-8d35-86251d5a3cdb_Method">
    <vt:lpwstr>Privileged</vt:lpwstr>
  </property>
  <property fmtid="{D5CDD505-2E9C-101B-9397-08002B2CF9AE}" pid="5" name="MSIP_Label_a7ecbd7f-b723-4173-8d35-86251d5a3cdb_Name">
    <vt:lpwstr>General</vt:lpwstr>
  </property>
  <property fmtid="{D5CDD505-2E9C-101B-9397-08002B2CF9AE}" pid="6" name="MSIP_Label_a7ecbd7f-b723-4173-8d35-86251d5a3cdb_SiteId">
    <vt:lpwstr>57cf613d-5da0-4dfd-86be-9614efe502c4</vt:lpwstr>
  </property>
  <property fmtid="{D5CDD505-2E9C-101B-9397-08002B2CF9AE}" pid="7" name="MSIP_Label_a7ecbd7f-b723-4173-8d35-86251d5a3cdb_ActionId">
    <vt:lpwstr>8bead923-0e7a-4be9-9646-e73f21c9edb8</vt:lpwstr>
  </property>
  <property fmtid="{D5CDD505-2E9C-101B-9397-08002B2CF9AE}" pid="8" name="MSIP_Label_a7ecbd7f-b723-4173-8d35-86251d5a3cdb_ContentBits">
    <vt:lpwstr>0</vt:lpwstr>
  </property>
</Properties>
</file>