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1" r:id="rId2"/>
    <p:sldId id="257" r:id="rId3"/>
    <p:sldId id="266" r:id="rId4"/>
    <p:sldId id="318" r:id="rId5"/>
    <p:sldId id="305" r:id="rId6"/>
    <p:sldId id="309" r:id="rId7"/>
    <p:sldId id="310" r:id="rId8"/>
    <p:sldId id="311" r:id="rId9"/>
    <p:sldId id="312" r:id="rId10"/>
    <p:sldId id="313" r:id="rId11"/>
    <p:sldId id="314" r:id="rId12"/>
    <p:sldId id="315" r:id="rId13"/>
    <p:sldId id="317" r:id="rId14"/>
    <p:sldId id="316" r:id="rId15"/>
    <p:sldId id="303"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DC0"/>
    <a:srgbClr val="D2D6C6"/>
    <a:srgbClr val="A1A396"/>
    <a:srgbClr val="4E5157"/>
    <a:srgbClr val="AAA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0"/>
    <p:restoredTop sz="93380"/>
  </p:normalViewPr>
  <p:slideViewPr>
    <p:cSldViewPr snapToGrid="0">
      <p:cViewPr>
        <p:scale>
          <a:sx n="97" d="100"/>
          <a:sy n="97" d="100"/>
        </p:scale>
        <p:origin x="1720" y="480"/>
      </p:cViewPr>
      <p:guideLst/>
    </p:cSldViewPr>
  </p:slideViewPr>
  <p:notesTextViewPr>
    <p:cViewPr>
      <p:scale>
        <a:sx n="1" d="1"/>
        <a:sy n="1" d="1"/>
      </p:scale>
      <p:origin x="0" y="0"/>
    </p:cViewPr>
  </p:notesTextViewPr>
  <p:notesViewPr>
    <p:cSldViewPr snapToGrid="0">
      <p:cViewPr varScale="1">
        <p:scale>
          <a:sx n="93" d="100"/>
          <a:sy n="93" d="100"/>
        </p:scale>
        <p:origin x="442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52DCA6B-1BD9-884B-8C2B-56E6AE4BC73B}" type="datetimeFigureOut">
              <a:rPr lang="en-US" smtClean="0"/>
              <a:t>2/13/24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54198-DBA0-BE4B-8619-8230C722CFF4}" type="slidenum">
              <a:rPr lang="en-US" smtClean="0"/>
              <a:t>‹#›</a:t>
            </a:fld>
            <a:endParaRPr lang="en-US"/>
          </a:p>
        </p:txBody>
      </p:sp>
    </p:spTree>
    <p:extLst>
      <p:ext uri="{BB962C8B-B14F-4D97-AF65-F5344CB8AC3E}">
        <p14:creationId xmlns:p14="http://schemas.microsoft.com/office/powerpoint/2010/main" val="99112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1</a:t>
            </a:fld>
            <a:endParaRPr lang="en-US"/>
          </a:p>
        </p:txBody>
      </p:sp>
    </p:spTree>
    <p:extLst>
      <p:ext uri="{BB962C8B-B14F-4D97-AF65-F5344CB8AC3E}">
        <p14:creationId xmlns:p14="http://schemas.microsoft.com/office/powerpoint/2010/main" val="3051569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effectLst/>
                <a:latin typeface="Helvetica" pitchFamily="2" charset="0"/>
              </a:rPr>
              <a:t>James 4:7 </a:t>
            </a:r>
          </a:p>
          <a:p>
            <a:r>
              <a:rPr lang="en-US" baseline="30000" dirty="0">
                <a:effectLst/>
                <a:latin typeface="Helvetica" pitchFamily="2" charset="0"/>
              </a:rPr>
              <a:t>7 </a:t>
            </a:r>
            <a:r>
              <a:rPr lang="en-US" dirty="0">
                <a:effectLst/>
                <a:latin typeface="Helvetica" pitchFamily="2" charset="0"/>
              </a:rPr>
              <a:t>Therefore submit to God. Resist the devil and he will flee from you.</a:t>
            </a:r>
          </a:p>
          <a:p>
            <a:endParaRPr lang="en-US" dirty="0"/>
          </a:p>
          <a:p>
            <a:endParaRPr lang="en-US" b="1" dirty="0"/>
          </a:p>
          <a:p>
            <a:r>
              <a:rPr lang="en-US" b="1" dirty="0">
                <a:effectLst/>
                <a:latin typeface="Helvetica" pitchFamily="2" charset="0"/>
              </a:rPr>
              <a:t>Ephesians 6:13–14 </a:t>
            </a:r>
          </a:p>
          <a:p>
            <a:r>
              <a:rPr lang="en-US" baseline="30000" dirty="0">
                <a:effectLst/>
                <a:latin typeface="Helvetica" pitchFamily="2" charset="0"/>
              </a:rPr>
              <a:t>13 </a:t>
            </a:r>
            <a:r>
              <a:rPr lang="en-US" dirty="0">
                <a:effectLst/>
                <a:latin typeface="Helvetica" pitchFamily="2" charset="0"/>
              </a:rPr>
              <a:t>Therefore take up the whole armor of God, that you may be able to withstand in the evil day, and having done all, to stand.</a:t>
            </a:r>
          </a:p>
          <a:p>
            <a:r>
              <a:rPr lang="en-US" baseline="30000" dirty="0">
                <a:effectLst/>
                <a:latin typeface="Helvetica" pitchFamily="2" charset="0"/>
              </a:rPr>
              <a:t>14 </a:t>
            </a:r>
            <a:r>
              <a:rPr lang="en-US" dirty="0">
                <a:effectLst/>
                <a:latin typeface="Helvetica" pitchFamily="2" charset="0"/>
              </a:rPr>
              <a:t>Stand therefore, having girded your waist with truth, having put on the breastplate of righteousness,</a:t>
            </a:r>
          </a:p>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10</a:t>
            </a:fld>
            <a:endParaRPr lang="en-US"/>
          </a:p>
        </p:txBody>
      </p:sp>
    </p:spTree>
    <p:extLst>
      <p:ext uri="{BB962C8B-B14F-4D97-AF65-F5344CB8AC3E}">
        <p14:creationId xmlns:p14="http://schemas.microsoft.com/office/powerpoint/2010/main" val="118296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11</a:t>
            </a:fld>
            <a:endParaRPr lang="en-US"/>
          </a:p>
        </p:txBody>
      </p:sp>
    </p:spTree>
    <p:extLst>
      <p:ext uri="{BB962C8B-B14F-4D97-AF65-F5344CB8AC3E}">
        <p14:creationId xmlns:p14="http://schemas.microsoft.com/office/powerpoint/2010/main" val="3866682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12</a:t>
            </a:fld>
            <a:endParaRPr lang="en-US"/>
          </a:p>
        </p:txBody>
      </p:sp>
    </p:spTree>
    <p:extLst>
      <p:ext uri="{BB962C8B-B14F-4D97-AF65-F5344CB8AC3E}">
        <p14:creationId xmlns:p14="http://schemas.microsoft.com/office/powerpoint/2010/main" val="152867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13</a:t>
            </a:fld>
            <a:endParaRPr lang="en-US"/>
          </a:p>
        </p:txBody>
      </p:sp>
    </p:spTree>
    <p:extLst>
      <p:ext uri="{BB962C8B-B14F-4D97-AF65-F5344CB8AC3E}">
        <p14:creationId xmlns:p14="http://schemas.microsoft.com/office/powerpoint/2010/main" val="1194017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14</a:t>
            </a:fld>
            <a:endParaRPr lang="en-US"/>
          </a:p>
        </p:txBody>
      </p:sp>
    </p:spTree>
    <p:extLst>
      <p:ext uri="{BB962C8B-B14F-4D97-AF65-F5344CB8AC3E}">
        <p14:creationId xmlns:p14="http://schemas.microsoft.com/office/powerpoint/2010/main" val="1102392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15</a:t>
            </a:fld>
            <a:endParaRPr lang="en-US"/>
          </a:p>
        </p:txBody>
      </p:sp>
    </p:spTree>
    <p:extLst>
      <p:ext uri="{BB962C8B-B14F-4D97-AF65-F5344CB8AC3E}">
        <p14:creationId xmlns:p14="http://schemas.microsoft.com/office/powerpoint/2010/main" val="3512922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16</a:t>
            </a:fld>
            <a:endParaRPr lang="en-US"/>
          </a:p>
        </p:txBody>
      </p:sp>
    </p:spTree>
    <p:extLst>
      <p:ext uri="{BB962C8B-B14F-4D97-AF65-F5344CB8AC3E}">
        <p14:creationId xmlns:p14="http://schemas.microsoft.com/office/powerpoint/2010/main" val="48132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2</a:t>
            </a:fld>
            <a:endParaRPr lang="en-US"/>
          </a:p>
        </p:txBody>
      </p:sp>
    </p:spTree>
    <p:extLst>
      <p:ext uri="{BB962C8B-B14F-4D97-AF65-F5344CB8AC3E}">
        <p14:creationId xmlns:p14="http://schemas.microsoft.com/office/powerpoint/2010/main" val="395044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3</a:t>
            </a:fld>
            <a:endParaRPr lang="en-US"/>
          </a:p>
        </p:txBody>
      </p:sp>
    </p:spTree>
    <p:extLst>
      <p:ext uri="{BB962C8B-B14F-4D97-AF65-F5344CB8AC3E}">
        <p14:creationId xmlns:p14="http://schemas.microsoft.com/office/powerpoint/2010/main" val="308952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4</a:t>
            </a:fld>
            <a:endParaRPr lang="en-US"/>
          </a:p>
        </p:txBody>
      </p:sp>
    </p:spTree>
    <p:extLst>
      <p:ext uri="{BB962C8B-B14F-4D97-AF65-F5344CB8AC3E}">
        <p14:creationId xmlns:p14="http://schemas.microsoft.com/office/powerpoint/2010/main" val="54986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254198-DBA0-BE4B-8619-8230C722CFF4}" type="slidenum">
              <a:rPr lang="en-US" smtClean="0"/>
              <a:t>5</a:t>
            </a:fld>
            <a:endParaRPr lang="en-US"/>
          </a:p>
        </p:txBody>
      </p:sp>
    </p:spTree>
    <p:extLst>
      <p:ext uri="{BB962C8B-B14F-4D97-AF65-F5344CB8AC3E}">
        <p14:creationId xmlns:p14="http://schemas.microsoft.com/office/powerpoint/2010/main" val="408643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Rom 7:11-13 </a:t>
            </a:r>
            <a:endParaRPr lang="en-US" b="1" dirty="0">
              <a:effectLst/>
              <a:latin typeface="Helvetica" pitchFamily="2" charset="0"/>
            </a:endParaRPr>
          </a:p>
          <a:p>
            <a:r>
              <a:rPr lang="en-US" baseline="30000" dirty="0">
                <a:effectLst/>
                <a:latin typeface="Helvetica" pitchFamily="2" charset="0"/>
              </a:rPr>
              <a:t>11 </a:t>
            </a:r>
            <a:r>
              <a:rPr lang="en-US" dirty="0">
                <a:effectLst/>
                <a:latin typeface="Helvetica" pitchFamily="2" charset="0"/>
              </a:rPr>
              <a:t>For sin, taking occasion by the commandment, deceived me, and by it killed </a:t>
            </a:r>
            <a:r>
              <a:rPr lang="en-US" i="1" dirty="0">
                <a:effectLst/>
                <a:latin typeface="Helvetica" pitchFamily="2" charset="0"/>
              </a:rPr>
              <a:t>me</a:t>
            </a:r>
            <a:r>
              <a:rPr lang="en-US" dirty="0">
                <a:effectLst/>
                <a:latin typeface="Helvetica" pitchFamily="2" charset="0"/>
              </a:rPr>
              <a:t>. </a:t>
            </a:r>
            <a:r>
              <a:rPr lang="en-US" baseline="30000" dirty="0">
                <a:effectLst/>
                <a:latin typeface="Helvetica" pitchFamily="2" charset="0"/>
              </a:rPr>
              <a:t>12 </a:t>
            </a:r>
            <a:r>
              <a:rPr lang="en-US" dirty="0">
                <a:effectLst/>
                <a:latin typeface="Helvetica" pitchFamily="2" charset="0"/>
              </a:rPr>
              <a:t>Therefore the law </a:t>
            </a:r>
            <a:r>
              <a:rPr lang="en-US" i="1" dirty="0">
                <a:effectLst/>
                <a:latin typeface="Helvetica" pitchFamily="2" charset="0"/>
              </a:rPr>
              <a:t>is</a:t>
            </a:r>
            <a:r>
              <a:rPr lang="en-US" dirty="0">
                <a:effectLst/>
                <a:latin typeface="Helvetica" pitchFamily="2" charset="0"/>
              </a:rPr>
              <a:t> holy, and the commandment holy and just and good.</a:t>
            </a:r>
          </a:p>
          <a:p>
            <a:r>
              <a:rPr lang="en-US" baseline="30000" dirty="0">
                <a:effectLst/>
                <a:latin typeface="Helvetica" pitchFamily="2" charset="0"/>
              </a:rPr>
              <a:t>13 </a:t>
            </a:r>
            <a:r>
              <a:rPr lang="en-US" dirty="0">
                <a:effectLst/>
                <a:latin typeface="Helvetica" pitchFamily="2" charset="0"/>
              </a:rPr>
              <a:t>Has then what is good become death to me? Certainly not! But sin, that it might appear sin, was producing death in me through what is good, so that sin through the commandment might become exceedingly sinful.</a:t>
            </a:r>
          </a:p>
          <a:p>
            <a:endParaRPr lang="en-US" dirty="0">
              <a:effectLst/>
              <a:latin typeface="Helvetica" pitchFamily="2" charset="0"/>
            </a:endParaRPr>
          </a:p>
          <a:p>
            <a:r>
              <a:rPr lang="en-US" b="1" dirty="0">
                <a:effectLst/>
                <a:latin typeface="Helvetica" pitchFamily="2" charset="0"/>
              </a:rPr>
              <a:t>Romans 12:9 </a:t>
            </a:r>
          </a:p>
          <a:p>
            <a:r>
              <a:rPr lang="en-US" baseline="30000" dirty="0">
                <a:effectLst/>
                <a:latin typeface="Helvetica" pitchFamily="2" charset="0"/>
              </a:rPr>
              <a:t>9 </a:t>
            </a:r>
            <a:r>
              <a:rPr lang="en-US" i="1" dirty="0">
                <a:effectLst/>
                <a:latin typeface="Helvetica" pitchFamily="2" charset="0"/>
              </a:rPr>
              <a:t>Let</a:t>
            </a:r>
            <a:r>
              <a:rPr lang="en-US" dirty="0">
                <a:effectLst/>
                <a:latin typeface="Helvetica" pitchFamily="2" charset="0"/>
              </a:rPr>
              <a:t> love </a:t>
            </a:r>
            <a:r>
              <a:rPr lang="en-US" i="1" dirty="0">
                <a:effectLst/>
                <a:latin typeface="Helvetica" pitchFamily="2" charset="0"/>
              </a:rPr>
              <a:t>be</a:t>
            </a:r>
            <a:r>
              <a:rPr lang="en-US" dirty="0">
                <a:effectLst/>
                <a:latin typeface="Helvetica" pitchFamily="2" charset="0"/>
              </a:rPr>
              <a:t> without hypocrisy. Abhor what is evil. Cling to what is good.</a:t>
            </a:r>
          </a:p>
          <a:p>
            <a:endParaRPr lang="en-US" dirty="0">
              <a:effectLst/>
              <a:latin typeface="Helvetica" pitchFamily="2" charset="0"/>
            </a:endParaRPr>
          </a:p>
          <a:p>
            <a:pPr marL="0" marR="0">
              <a:lnSpc>
                <a:spcPct val="115000"/>
              </a:lnSpc>
              <a:spcBef>
                <a:spcPts val="0"/>
              </a:spcBef>
              <a:spcAft>
                <a:spcPts val="1000"/>
              </a:spcAft>
            </a:pPr>
            <a:r>
              <a:rPr lang="en-US" sz="1200" b="1" dirty="0">
                <a:effectLst/>
                <a:latin typeface="Helvetica" pitchFamily="2" charset="0"/>
              </a:rPr>
              <a:t>Isaiah 1:16  </a:t>
            </a:r>
          </a:p>
          <a:p>
            <a:pPr marL="457200" marR="0" indent="-457200">
              <a:lnSpc>
                <a:spcPct val="115000"/>
              </a:lnSpc>
              <a:spcBef>
                <a:spcPts val="900"/>
              </a:spcBef>
              <a:spcAft>
                <a:spcPts val="1000"/>
              </a:spcAft>
              <a:tabLst>
                <a:tab pos="228600" algn="l"/>
              </a:tabLst>
            </a:pPr>
            <a:r>
              <a:rPr lang="en-US" sz="1200" baseline="30000" dirty="0">
                <a:effectLst/>
                <a:latin typeface="Helvetica" pitchFamily="2" charset="0"/>
              </a:rPr>
              <a:t>16</a:t>
            </a:r>
            <a:r>
              <a:rPr lang="en-US" sz="1200" dirty="0">
                <a:effectLst/>
                <a:latin typeface="Helvetica" pitchFamily="2" charset="0"/>
              </a:rPr>
              <a:t>	“Wash yourselves, make yourselves clean; </a:t>
            </a:r>
          </a:p>
          <a:p>
            <a:pPr marL="457200" marR="0" indent="-228600">
              <a:lnSpc>
                <a:spcPct val="115000"/>
              </a:lnSpc>
              <a:spcBef>
                <a:spcPts val="0"/>
              </a:spcBef>
              <a:spcAft>
                <a:spcPts val="1000"/>
              </a:spcAft>
            </a:pPr>
            <a:r>
              <a:rPr lang="en-US" sz="1200" dirty="0">
                <a:effectLst/>
                <a:latin typeface="Helvetica" pitchFamily="2" charset="0"/>
              </a:rPr>
              <a:t>Put away the evil of your doings from before My eyes. </a:t>
            </a:r>
          </a:p>
          <a:p>
            <a:pPr marL="457200" marR="0" indent="-228600">
              <a:lnSpc>
                <a:spcPct val="115000"/>
              </a:lnSpc>
              <a:spcBef>
                <a:spcPts val="0"/>
              </a:spcBef>
              <a:spcAft>
                <a:spcPts val="1000"/>
              </a:spcAft>
            </a:pPr>
            <a:r>
              <a:rPr lang="en-US" sz="1200" dirty="0">
                <a:effectLst/>
                <a:latin typeface="Helvetica" pitchFamily="2" charset="0"/>
              </a:rPr>
              <a:t>Cease to do evil, </a:t>
            </a:r>
          </a:p>
          <a:p>
            <a:endParaRPr lang="en-US" dirty="0">
              <a:effectLst/>
              <a:latin typeface="Helvetica" pitchFamily="2" charset="0"/>
            </a:endParaRPr>
          </a:p>
          <a:p>
            <a:r>
              <a:rPr lang="en-US" b="1" baseline="0" dirty="0">
                <a:effectLst/>
                <a:latin typeface="Helvetica" pitchFamily="2" charset="0"/>
              </a:rPr>
              <a:t>Matthew 26:28</a:t>
            </a:r>
            <a:r>
              <a:rPr lang="en-US" baseline="0" dirty="0">
                <a:effectLst/>
                <a:latin typeface="Helvetica" pitchFamily="2" charset="0"/>
              </a:rPr>
              <a:t>. </a:t>
            </a:r>
            <a:r>
              <a:rPr lang="en-US" baseline="30000" dirty="0">
                <a:effectLst/>
                <a:latin typeface="Helvetica" pitchFamily="2" charset="0"/>
              </a:rPr>
              <a:t>28 </a:t>
            </a:r>
            <a:r>
              <a:rPr lang="en-US" dirty="0">
                <a:effectLst/>
                <a:latin typeface="Helvetica" pitchFamily="2" charset="0"/>
              </a:rPr>
              <a:t>For this is My blood of the new covenant, which is shed for many for the remission of sins</a:t>
            </a:r>
          </a:p>
          <a:p>
            <a:r>
              <a:rPr lang="en-US" dirty="0">
                <a:effectLst/>
                <a:latin typeface="Calibri" panose="020F0502020204030204" pitchFamily="34" charset="0"/>
              </a:rPr>
              <a:t> </a:t>
            </a:r>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6</a:t>
            </a:fld>
            <a:endParaRPr lang="en-US"/>
          </a:p>
        </p:txBody>
      </p:sp>
    </p:spTree>
    <p:extLst>
      <p:ext uri="{BB962C8B-B14F-4D97-AF65-F5344CB8AC3E}">
        <p14:creationId xmlns:p14="http://schemas.microsoft.com/office/powerpoint/2010/main" val="160278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4729163" cy="2660650"/>
          </a:xfrm>
        </p:spPr>
      </p:sp>
      <p:sp>
        <p:nvSpPr>
          <p:cNvPr id="3" name="Notes Placeholder 2"/>
          <p:cNvSpPr>
            <a:spLocks noGrp="1"/>
          </p:cNvSpPr>
          <p:nvPr>
            <p:ph type="body" idx="1"/>
          </p:nvPr>
        </p:nvSpPr>
        <p:spPr>
          <a:xfrm>
            <a:off x="685800" y="3079750"/>
            <a:ext cx="5486400" cy="5557838"/>
          </a:xfrm>
        </p:spPr>
        <p:txBody>
          <a:bodyPr/>
          <a:lstStyle/>
          <a:p>
            <a:r>
              <a:rPr lang="en-US" b="1" dirty="0">
                <a:effectLst/>
                <a:latin typeface="Helvetica" pitchFamily="2" charset="0"/>
              </a:rPr>
              <a:t>2 Samuel 12:13 </a:t>
            </a:r>
          </a:p>
          <a:p>
            <a:r>
              <a:rPr lang="en-US" baseline="30000" dirty="0">
                <a:effectLst/>
                <a:latin typeface="Helvetica" pitchFamily="2" charset="0"/>
              </a:rPr>
              <a:t>13 </a:t>
            </a:r>
            <a:r>
              <a:rPr lang="en-US" dirty="0">
                <a:effectLst/>
                <a:latin typeface="Helvetica" pitchFamily="2" charset="0"/>
              </a:rPr>
              <a:t>So David said to Nathan, “I have sinned against the Lord.”</a:t>
            </a:r>
          </a:p>
          <a:p>
            <a:r>
              <a:rPr lang="en-US" dirty="0">
                <a:effectLst/>
                <a:latin typeface="Helvetica" pitchFamily="2" charset="0"/>
              </a:rPr>
              <a:t>And Nathan said to David, “The Lord also has put away your sin; you shall not die.</a:t>
            </a:r>
          </a:p>
          <a:p>
            <a:r>
              <a:rPr lang="en-US" b="1" dirty="0">
                <a:effectLst/>
                <a:latin typeface="Helvetica" pitchFamily="2" charset="0"/>
              </a:rPr>
              <a:t>2 Samuel 24:10 </a:t>
            </a:r>
          </a:p>
          <a:p>
            <a:r>
              <a:rPr lang="en-US" baseline="30000" dirty="0">
                <a:effectLst/>
                <a:latin typeface="Helvetica" pitchFamily="2" charset="0"/>
              </a:rPr>
              <a:t>10 </a:t>
            </a:r>
            <a:r>
              <a:rPr lang="en-US" dirty="0">
                <a:effectLst/>
                <a:latin typeface="Helvetica" pitchFamily="2" charset="0"/>
              </a:rPr>
              <a:t>And David’s heart condemned him after he had numbered the people. So David said to the Lord, “I have sinned greatly in what I have done; but now, I pray, O Lord, take away the iniquity of Your servant, for I have done very foolishly.”</a:t>
            </a:r>
          </a:p>
          <a:p>
            <a:r>
              <a:rPr lang="en-US" b="1" dirty="0">
                <a:effectLst/>
                <a:latin typeface="Helvetica" pitchFamily="2" charset="0"/>
              </a:rPr>
              <a:t>Matthew 27:3–4 </a:t>
            </a:r>
          </a:p>
          <a:p>
            <a:r>
              <a:rPr lang="en-US" baseline="30000" dirty="0">
                <a:effectLst/>
                <a:latin typeface="Helvetica" pitchFamily="2" charset="0"/>
              </a:rPr>
              <a:t>3 </a:t>
            </a:r>
            <a:r>
              <a:rPr lang="en-US" dirty="0">
                <a:effectLst/>
                <a:latin typeface="Helvetica" pitchFamily="2" charset="0"/>
              </a:rPr>
              <a:t>Then Judas, His betrayer, seeing that He had been condemned, was remorseful and brought back the thirty pieces of silver to the chief priests and elders, </a:t>
            </a:r>
            <a:r>
              <a:rPr lang="en-US" baseline="30000" dirty="0">
                <a:effectLst/>
                <a:latin typeface="Helvetica" pitchFamily="2" charset="0"/>
              </a:rPr>
              <a:t>4 </a:t>
            </a:r>
            <a:r>
              <a:rPr lang="en-US" dirty="0">
                <a:effectLst/>
                <a:latin typeface="Helvetica" pitchFamily="2" charset="0"/>
              </a:rPr>
              <a:t>saying, “I have sinned by betraying innocent blood.”</a:t>
            </a:r>
          </a:p>
          <a:p>
            <a:r>
              <a:rPr lang="en-US" b="1" dirty="0">
                <a:effectLst/>
                <a:latin typeface="Helvetica" pitchFamily="2" charset="0"/>
              </a:rPr>
              <a:t>Luke 15:21 </a:t>
            </a:r>
          </a:p>
          <a:p>
            <a:r>
              <a:rPr lang="en-US" baseline="30000" dirty="0">
                <a:solidFill>
                  <a:srgbClr val="000000"/>
                </a:solidFill>
                <a:effectLst/>
                <a:latin typeface="Helvetica" pitchFamily="2" charset="0"/>
              </a:rPr>
              <a:t>21 </a:t>
            </a:r>
            <a:r>
              <a:rPr lang="en-US" dirty="0">
                <a:solidFill>
                  <a:srgbClr val="FF0000"/>
                </a:solidFill>
                <a:effectLst/>
                <a:latin typeface="Helvetica" pitchFamily="2" charset="0"/>
              </a:rPr>
              <a:t>Then the son said to him, ‘Father, I have sinned against heaven and before you; I am no longer worthy to be called your son.’</a:t>
            </a:r>
            <a:endParaRPr lang="en-US" dirty="0">
              <a:effectLst/>
              <a:latin typeface="Helvetica" pitchFamily="2" charset="0"/>
            </a:endParaRPr>
          </a:p>
          <a:p>
            <a:r>
              <a:rPr lang="en-US" b="1" dirty="0">
                <a:effectLst/>
                <a:latin typeface="Helvetica" pitchFamily="2" charset="0"/>
              </a:rPr>
              <a:t>James 5:16 </a:t>
            </a:r>
          </a:p>
          <a:p>
            <a:r>
              <a:rPr lang="en-US" baseline="30000" dirty="0">
                <a:effectLst/>
                <a:latin typeface="Helvetica" pitchFamily="2" charset="0"/>
              </a:rPr>
              <a:t>16 </a:t>
            </a:r>
            <a:r>
              <a:rPr lang="en-US" dirty="0">
                <a:effectLst/>
                <a:latin typeface="Helvetica" pitchFamily="2" charset="0"/>
              </a:rPr>
              <a:t>Confess </a:t>
            </a:r>
            <a:r>
              <a:rPr lang="en-US" i="1" dirty="0">
                <a:effectLst/>
                <a:latin typeface="Helvetica" pitchFamily="2" charset="0"/>
              </a:rPr>
              <a:t>your</a:t>
            </a:r>
            <a:r>
              <a:rPr lang="en-US" dirty="0">
                <a:effectLst/>
                <a:latin typeface="Helvetica" pitchFamily="2" charset="0"/>
              </a:rPr>
              <a:t> trespasses to one another, and pray for one another, that you may be healed. The effective, fervent prayer of a righteous man avails much.</a:t>
            </a:r>
          </a:p>
          <a:p>
            <a:r>
              <a:rPr lang="en-US" b="1" dirty="0">
                <a:effectLst/>
                <a:latin typeface="Helvetica" pitchFamily="2" charset="0"/>
              </a:rPr>
              <a:t>1 John 1:9 </a:t>
            </a:r>
          </a:p>
          <a:p>
            <a:r>
              <a:rPr lang="en-US" baseline="30000" dirty="0">
                <a:effectLst/>
                <a:latin typeface="Helvetica" pitchFamily="2" charset="0"/>
              </a:rPr>
              <a:t>9 </a:t>
            </a:r>
            <a:r>
              <a:rPr lang="en-US" dirty="0">
                <a:effectLst/>
                <a:latin typeface="Helvetica" pitchFamily="2" charset="0"/>
              </a:rPr>
              <a:t>If we confess our sins, He is faithful and just to forgive us </a:t>
            </a:r>
            <a:r>
              <a:rPr lang="en-US" i="1" dirty="0">
                <a:effectLst/>
                <a:latin typeface="Helvetica" pitchFamily="2" charset="0"/>
              </a:rPr>
              <a:t>our</a:t>
            </a:r>
            <a:r>
              <a:rPr lang="en-US" dirty="0">
                <a:effectLst/>
                <a:latin typeface="Helvetica" pitchFamily="2" charset="0"/>
              </a:rPr>
              <a:t> sins and to cleanse us from all unrighteousness.</a:t>
            </a:r>
            <a:endParaRPr lang="en-US" sz="1200" dirty="0">
              <a:effectLst/>
            </a:endParaRPr>
          </a:p>
          <a:p>
            <a:pPr lvl="0"/>
            <a:r>
              <a:rPr lang="en-US" sz="1200" b="1" dirty="0">
                <a:effectLst/>
              </a:rPr>
              <a:t>Proverbs 28:13 </a:t>
            </a:r>
          </a:p>
          <a:p>
            <a:pPr lvl="0"/>
            <a:r>
              <a:rPr lang="en-US" sz="1200" baseline="30000" dirty="0">
                <a:effectLst/>
              </a:rPr>
              <a:t>13</a:t>
            </a:r>
            <a:r>
              <a:rPr lang="en-US" sz="1200" dirty="0">
                <a:effectLst/>
              </a:rPr>
              <a:t> He who covers his sins will not prosper,</a:t>
            </a:r>
          </a:p>
          <a:p>
            <a:pPr lvl="0"/>
            <a:r>
              <a:rPr lang="en-US" sz="1200" dirty="0">
                <a:effectLst/>
              </a:rPr>
              <a:t>But whoever confesses and forsakes them will have mercy.</a:t>
            </a:r>
            <a:endParaRPr lang="en-US" dirty="0">
              <a:effectLst/>
              <a:latin typeface="Helvetica" pitchFamily="2" charset="0"/>
            </a:endParaRPr>
          </a:p>
          <a:p>
            <a:r>
              <a:rPr lang="en-US" b="1" dirty="0">
                <a:effectLst/>
                <a:latin typeface="Helvetica" pitchFamily="2" charset="0"/>
              </a:rPr>
              <a:t>Psalm 32:5 </a:t>
            </a:r>
            <a:endParaRPr lang="en-US" dirty="0">
              <a:effectLst/>
              <a:latin typeface="Helvetica" pitchFamily="2" charset="0"/>
            </a:endParaRPr>
          </a:p>
          <a:p>
            <a:r>
              <a:rPr lang="en-US" baseline="30000" dirty="0">
                <a:effectLst/>
                <a:latin typeface="Helvetica" pitchFamily="2" charset="0"/>
              </a:rPr>
              <a:t>5</a:t>
            </a:r>
            <a:r>
              <a:rPr lang="en-US" dirty="0">
                <a:effectLst/>
                <a:latin typeface="Helvetica" pitchFamily="2" charset="0"/>
              </a:rPr>
              <a:t> I acknowledged my sin to You,</a:t>
            </a:r>
          </a:p>
          <a:p>
            <a:r>
              <a:rPr lang="en-US" dirty="0">
                <a:effectLst/>
                <a:latin typeface="Helvetica" pitchFamily="2" charset="0"/>
              </a:rPr>
              <a:t>And my iniquity I have not hidden.</a:t>
            </a:r>
          </a:p>
          <a:p>
            <a:r>
              <a:rPr lang="en-US" dirty="0">
                <a:effectLst/>
                <a:latin typeface="Helvetica" pitchFamily="2" charset="0"/>
              </a:rPr>
              <a:t>I said, “I will confess my transgressions to the Lord,”</a:t>
            </a:r>
          </a:p>
          <a:p>
            <a:r>
              <a:rPr lang="en-US" dirty="0">
                <a:effectLst/>
                <a:latin typeface="Helvetica" pitchFamily="2" charset="0"/>
              </a:rPr>
              <a:t>And You forgave the iniquity of my sin.</a:t>
            </a:r>
          </a:p>
          <a:p>
            <a:endParaRPr lang="en-US" dirty="0">
              <a:effectLst/>
              <a:latin typeface="Helvetica" pitchFamily="2" charset="0"/>
            </a:endParaRPr>
          </a:p>
          <a:p>
            <a:r>
              <a:rPr lang="en-US" b="1" dirty="0">
                <a:effectLst/>
                <a:latin typeface="Helvetica" pitchFamily="2" charset="0"/>
              </a:rPr>
              <a:t>Psalm 51:3–4 </a:t>
            </a:r>
          </a:p>
          <a:p>
            <a:r>
              <a:rPr lang="en-US" baseline="30000" dirty="0">
                <a:effectLst/>
                <a:latin typeface="Helvetica" pitchFamily="2" charset="0"/>
              </a:rPr>
              <a:t>3</a:t>
            </a:r>
            <a:r>
              <a:rPr lang="en-US" dirty="0">
                <a:effectLst/>
                <a:latin typeface="Helvetica" pitchFamily="2" charset="0"/>
              </a:rPr>
              <a:t> For I acknowledge my transgressions,</a:t>
            </a:r>
          </a:p>
          <a:p>
            <a:r>
              <a:rPr lang="en-US" dirty="0">
                <a:effectLst/>
                <a:latin typeface="Helvetica" pitchFamily="2" charset="0"/>
              </a:rPr>
              <a:t>And my sin </a:t>
            </a:r>
            <a:r>
              <a:rPr lang="en-US" i="1" dirty="0">
                <a:effectLst/>
                <a:latin typeface="Helvetica" pitchFamily="2" charset="0"/>
              </a:rPr>
              <a:t>is</a:t>
            </a:r>
            <a:r>
              <a:rPr lang="en-US" dirty="0">
                <a:effectLst/>
                <a:latin typeface="Helvetica" pitchFamily="2" charset="0"/>
              </a:rPr>
              <a:t> always before me.</a:t>
            </a:r>
          </a:p>
          <a:p>
            <a:r>
              <a:rPr lang="en-US" baseline="30000" dirty="0">
                <a:effectLst/>
                <a:latin typeface="Helvetica" pitchFamily="2" charset="0"/>
              </a:rPr>
              <a:t>4</a:t>
            </a:r>
            <a:r>
              <a:rPr lang="en-US" dirty="0">
                <a:effectLst/>
                <a:latin typeface="Helvetica" pitchFamily="2" charset="0"/>
              </a:rPr>
              <a:t> Against You, You only, have I sinned,</a:t>
            </a:r>
          </a:p>
          <a:p>
            <a:r>
              <a:rPr lang="en-US" dirty="0">
                <a:effectLst/>
                <a:latin typeface="Helvetica" pitchFamily="2" charset="0"/>
              </a:rPr>
              <a:t>And done </a:t>
            </a:r>
            <a:r>
              <a:rPr lang="en-US" i="1" dirty="0">
                <a:effectLst/>
                <a:latin typeface="Helvetica" pitchFamily="2" charset="0"/>
              </a:rPr>
              <a:t>this</a:t>
            </a:r>
            <a:r>
              <a:rPr lang="en-US" dirty="0">
                <a:effectLst/>
                <a:latin typeface="Helvetica" pitchFamily="2" charset="0"/>
              </a:rPr>
              <a:t> evil in Your sight—</a:t>
            </a:r>
          </a:p>
          <a:p>
            <a:r>
              <a:rPr lang="en-US" dirty="0">
                <a:effectLst/>
                <a:latin typeface="Helvetica" pitchFamily="2" charset="0"/>
              </a:rPr>
              <a:t>That You may be found just when You speak,</a:t>
            </a:r>
          </a:p>
          <a:p>
            <a:r>
              <a:rPr lang="en-US" i="1" dirty="0">
                <a:effectLst/>
                <a:latin typeface="Helvetica" pitchFamily="2" charset="0"/>
              </a:rPr>
              <a:t>And</a:t>
            </a:r>
            <a:r>
              <a:rPr lang="en-US" dirty="0">
                <a:effectLst/>
                <a:latin typeface="Helvetica" pitchFamily="2" charset="0"/>
              </a:rPr>
              <a:t> blameless when You judge.</a:t>
            </a:r>
          </a:p>
          <a:p>
            <a:endParaRPr lang="en-US" dirty="0">
              <a:effectLst/>
              <a:latin typeface="Helvetica" pitchFamily="2" charset="0"/>
            </a:endParaRPr>
          </a:p>
          <a:p>
            <a:pPr algn="r"/>
            <a:endParaRPr lang="en-US" dirty="0">
              <a:effectLst/>
              <a:latin typeface="Helvetica" pitchFamily="2" charset="0"/>
            </a:endParaRPr>
          </a:p>
          <a:p>
            <a:pPr algn="r"/>
            <a:r>
              <a:rPr lang="en-US" dirty="0">
                <a:effectLst/>
                <a:latin typeface="Helvetica" pitchFamily="2" charset="0"/>
              </a:rPr>
              <a:t>Selah</a:t>
            </a:r>
          </a:p>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7</a:t>
            </a:fld>
            <a:endParaRPr lang="en-US" dirty="0"/>
          </a:p>
        </p:txBody>
      </p:sp>
    </p:spTree>
    <p:extLst>
      <p:ext uri="{BB962C8B-B14F-4D97-AF65-F5344CB8AC3E}">
        <p14:creationId xmlns:p14="http://schemas.microsoft.com/office/powerpoint/2010/main" val="2715473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28638"/>
            <a:ext cx="5486400" cy="3086100"/>
          </a:xfrm>
        </p:spPr>
      </p:sp>
      <p:sp>
        <p:nvSpPr>
          <p:cNvPr id="3" name="Notes Placeholder 2"/>
          <p:cNvSpPr>
            <a:spLocks noGrp="1"/>
          </p:cNvSpPr>
          <p:nvPr>
            <p:ph type="body" idx="1"/>
          </p:nvPr>
        </p:nvSpPr>
        <p:spPr>
          <a:xfrm>
            <a:off x="685800" y="3778250"/>
            <a:ext cx="5486400" cy="4743451"/>
          </a:xfrm>
        </p:spPr>
        <p:txBody>
          <a:bodyPr/>
          <a:lstStyle/>
          <a:p>
            <a:r>
              <a:rPr lang="en-US" b="1" dirty="0">
                <a:effectLst/>
                <a:latin typeface="Helvetica" pitchFamily="2" charset="0"/>
              </a:rPr>
              <a:t>Exodus 18:21 </a:t>
            </a:r>
          </a:p>
          <a:p>
            <a:r>
              <a:rPr lang="en-US" baseline="30000" dirty="0">
                <a:effectLst/>
                <a:latin typeface="Helvetica" pitchFamily="2" charset="0"/>
              </a:rPr>
              <a:t>21 </a:t>
            </a:r>
            <a:r>
              <a:rPr lang="en-US" dirty="0">
                <a:effectLst/>
                <a:latin typeface="Helvetica" pitchFamily="2" charset="0"/>
              </a:rPr>
              <a:t>Moreover you shall select from all the people able men, such as fear God, men of truth, hating covetousness; and place </a:t>
            </a:r>
            <a:r>
              <a:rPr lang="en-US" i="1" dirty="0">
                <a:effectLst/>
                <a:latin typeface="Helvetica" pitchFamily="2" charset="0"/>
              </a:rPr>
              <a:t>such</a:t>
            </a:r>
            <a:r>
              <a:rPr lang="en-US" dirty="0">
                <a:effectLst/>
                <a:latin typeface="Helvetica" pitchFamily="2" charset="0"/>
              </a:rPr>
              <a:t> over them </a:t>
            </a:r>
            <a:r>
              <a:rPr lang="en-US" i="1" dirty="0">
                <a:effectLst/>
                <a:latin typeface="Helvetica" pitchFamily="2" charset="0"/>
              </a:rPr>
              <a:t>to be</a:t>
            </a:r>
            <a:r>
              <a:rPr lang="en-US" dirty="0">
                <a:effectLst/>
                <a:latin typeface="Helvetica" pitchFamily="2" charset="0"/>
              </a:rPr>
              <a:t> rulers of thousands, rulers of hundreds, rulers of fifties, and rulers of tens.</a:t>
            </a:r>
          </a:p>
          <a:p>
            <a:r>
              <a:rPr lang="en-US" b="1" dirty="0">
                <a:effectLst/>
                <a:latin typeface="Helvetica" pitchFamily="2" charset="0"/>
              </a:rPr>
              <a:t>Proverbs 28:16 </a:t>
            </a:r>
          </a:p>
          <a:p>
            <a:r>
              <a:rPr lang="en-US" baseline="30000" dirty="0">
                <a:effectLst/>
                <a:latin typeface="Helvetica" pitchFamily="2" charset="0"/>
              </a:rPr>
              <a:t>16</a:t>
            </a:r>
            <a:r>
              <a:rPr lang="en-US" dirty="0">
                <a:effectLst/>
                <a:latin typeface="Helvetica" pitchFamily="2" charset="0"/>
              </a:rPr>
              <a:t> A ruler who lacks understanding </a:t>
            </a:r>
            <a:r>
              <a:rPr lang="en-US" i="1" dirty="0">
                <a:effectLst/>
                <a:latin typeface="Helvetica" pitchFamily="2" charset="0"/>
              </a:rPr>
              <a:t>is</a:t>
            </a:r>
            <a:r>
              <a:rPr lang="en-US" dirty="0">
                <a:effectLst/>
                <a:latin typeface="Helvetica" pitchFamily="2" charset="0"/>
              </a:rPr>
              <a:t> a great oppressor,</a:t>
            </a:r>
          </a:p>
          <a:p>
            <a:r>
              <a:rPr lang="en-US" i="1" dirty="0">
                <a:effectLst/>
                <a:latin typeface="Helvetica" pitchFamily="2" charset="0"/>
              </a:rPr>
              <a:t>But</a:t>
            </a:r>
            <a:r>
              <a:rPr lang="en-US" dirty="0">
                <a:effectLst/>
                <a:latin typeface="Helvetica" pitchFamily="2" charset="0"/>
              </a:rPr>
              <a:t> he who hates covetousness will prolong </a:t>
            </a:r>
            <a:r>
              <a:rPr lang="en-US" i="1" dirty="0">
                <a:effectLst/>
                <a:latin typeface="Helvetica" pitchFamily="2" charset="0"/>
              </a:rPr>
              <a:t>his</a:t>
            </a:r>
            <a:r>
              <a:rPr lang="en-US" dirty="0">
                <a:effectLst/>
                <a:latin typeface="Helvetica" pitchFamily="2" charset="0"/>
              </a:rPr>
              <a:t> days.</a:t>
            </a:r>
          </a:p>
          <a:p>
            <a:endParaRPr lang="en-US" dirty="0">
              <a:effectLst/>
              <a:latin typeface="Helvetica" pitchFamily="2" charset="0"/>
            </a:endParaRPr>
          </a:p>
          <a:p>
            <a:r>
              <a:rPr lang="en-US" b="1" dirty="0">
                <a:effectLst/>
                <a:latin typeface="Helvetica" pitchFamily="2" charset="0"/>
              </a:rPr>
              <a:t>Psalm 119:104 </a:t>
            </a:r>
          </a:p>
          <a:p>
            <a:r>
              <a:rPr lang="en-US" baseline="30000" dirty="0">
                <a:effectLst/>
                <a:latin typeface="Helvetica" pitchFamily="2" charset="0"/>
              </a:rPr>
              <a:t>104</a:t>
            </a:r>
            <a:r>
              <a:rPr lang="en-US" dirty="0">
                <a:effectLst/>
                <a:latin typeface="Helvetica" pitchFamily="2" charset="0"/>
              </a:rPr>
              <a:t> Through Your precepts I get understanding;</a:t>
            </a:r>
          </a:p>
          <a:p>
            <a:r>
              <a:rPr lang="en-US" dirty="0">
                <a:effectLst/>
                <a:latin typeface="Helvetica" pitchFamily="2" charset="0"/>
              </a:rPr>
              <a:t>Therefore I hate every false way.</a:t>
            </a:r>
          </a:p>
          <a:p>
            <a:r>
              <a:rPr lang="en-US" b="1" dirty="0">
                <a:effectLst/>
                <a:latin typeface="Helvetica" pitchFamily="2" charset="0"/>
              </a:rPr>
              <a:t>Psalm 119:128 </a:t>
            </a:r>
          </a:p>
          <a:p>
            <a:r>
              <a:rPr lang="en-US" baseline="30000" dirty="0">
                <a:effectLst/>
                <a:latin typeface="Helvetica" pitchFamily="2" charset="0"/>
              </a:rPr>
              <a:t>128</a:t>
            </a:r>
            <a:r>
              <a:rPr lang="en-US" dirty="0">
                <a:effectLst/>
                <a:latin typeface="Helvetica" pitchFamily="2" charset="0"/>
              </a:rPr>
              <a:t> Therefore all </a:t>
            </a:r>
            <a:r>
              <a:rPr lang="en-US" i="1" dirty="0">
                <a:effectLst/>
                <a:latin typeface="Helvetica" pitchFamily="2" charset="0"/>
              </a:rPr>
              <a:t>Your</a:t>
            </a:r>
            <a:r>
              <a:rPr lang="en-US" dirty="0">
                <a:effectLst/>
                <a:latin typeface="Helvetica" pitchFamily="2" charset="0"/>
              </a:rPr>
              <a:t> precepts </a:t>
            </a:r>
            <a:r>
              <a:rPr lang="en-US" i="1" dirty="0">
                <a:effectLst/>
                <a:latin typeface="Helvetica" pitchFamily="2" charset="0"/>
              </a:rPr>
              <a:t>concerning</a:t>
            </a:r>
            <a:r>
              <a:rPr lang="en-US" dirty="0">
                <a:effectLst/>
                <a:latin typeface="Helvetica" pitchFamily="2" charset="0"/>
              </a:rPr>
              <a:t> all </a:t>
            </a:r>
            <a:r>
              <a:rPr lang="en-US" i="1" dirty="0">
                <a:effectLst/>
                <a:latin typeface="Helvetica" pitchFamily="2" charset="0"/>
              </a:rPr>
              <a:t>things</a:t>
            </a:r>
            <a:endParaRPr lang="en-US" dirty="0">
              <a:effectLst/>
              <a:latin typeface="Helvetica" pitchFamily="2" charset="0"/>
            </a:endParaRPr>
          </a:p>
          <a:p>
            <a:r>
              <a:rPr lang="en-US" dirty="0">
                <a:effectLst/>
                <a:latin typeface="Helvetica" pitchFamily="2" charset="0"/>
              </a:rPr>
              <a:t>I consider </a:t>
            </a:r>
            <a:r>
              <a:rPr lang="en-US" i="1" dirty="0">
                <a:effectLst/>
                <a:latin typeface="Helvetica" pitchFamily="2" charset="0"/>
              </a:rPr>
              <a:t>to be</a:t>
            </a:r>
            <a:r>
              <a:rPr lang="en-US" dirty="0">
                <a:effectLst/>
                <a:latin typeface="Helvetica" pitchFamily="2" charset="0"/>
              </a:rPr>
              <a:t> right;</a:t>
            </a:r>
          </a:p>
          <a:p>
            <a:r>
              <a:rPr lang="en-US" dirty="0">
                <a:effectLst/>
                <a:latin typeface="Helvetica" pitchFamily="2" charset="0"/>
              </a:rPr>
              <a:t>I hate every false way.</a:t>
            </a:r>
          </a:p>
          <a:p>
            <a:endParaRPr lang="en-US" dirty="0">
              <a:effectLst/>
              <a:latin typeface="Helvetica" pitchFamily="2" charset="0"/>
            </a:endParaRPr>
          </a:p>
          <a:p>
            <a:r>
              <a:rPr lang="en-US" b="1" dirty="0">
                <a:effectLst/>
                <a:latin typeface="Helvetica" pitchFamily="2" charset="0"/>
              </a:rPr>
              <a:t>Psalm 119:113 </a:t>
            </a:r>
          </a:p>
          <a:p>
            <a:r>
              <a:rPr lang="en-US" b="1" dirty="0">
                <a:latin typeface="Helvetica" pitchFamily="2" charset="0"/>
              </a:rPr>
              <a:t>113 </a:t>
            </a:r>
            <a:r>
              <a:rPr lang="en-US" dirty="0">
                <a:effectLst/>
                <a:latin typeface="Helvetica" pitchFamily="2" charset="0"/>
              </a:rPr>
              <a:t>I hate the double-minded,</a:t>
            </a:r>
          </a:p>
          <a:p>
            <a:r>
              <a:rPr lang="en-US" dirty="0">
                <a:effectLst/>
                <a:latin typeface="Helvetica" pitchFamily="2" charset="0"/>
              </a:rPr>
              <a:t>But I love Your law.</a:t>
            </a:r>
          </a:p>
          <a:p>
            <a:r>
              <a:rPr lang="en-US" b="1" dirty="0">
                <a:effectLst/>
                <a:latin typeface="Helvetica" pitchFamily="2" charset="0"/>
              </a:rPr>
              <a:t>Psalm 119:163 </a:t>
            </a:r>
          </a:p>
          <a:p>
            <a:r>
              <a:rPr lang="en-US" baseline="30000" dirty="0">
                <a:effectLst/>
                <a:latin typeface="Helvetica" pitchFamily="2" charset="0"/>
              </a:rPr>
              <a:t>163</a:t>
            </a:r>
            <a:r>
              <a:rPr lang="en-US" dirty="0">
                <a:effectLst/>
                <a:latin typeface="Helvetica" pitchFamily="2" charset="0"/>
              </a:rPr>
              <a:t> I hate and abhor lying,</a:t>
            </a:r>
          </a:p>
          <a:p>
            <a:r>
              <a:rPr lang="en-US" i="1" dirty="0">
                <a:effectLst/>
                <a:latin typeface="Helvetica" pitchFamily="2" charset="0"/>
              </a:rPr>
              <a:t>But</a:t>
            </a:r>
            <a:r>
              <a:rPr lang="en-US" dirty="0">
                <a:effectLst/>
                <a:latin typeface="Helvetica" pitchFamily="2" charset="0"/>
              </a:rPr>
              <a:t> I love Your law.</a:t>
            </a:r>
          </a:p>
          <a:p>
            <a:endParaRPr lang="en-US" b="1" dirty="0">
              <a:effectLst/>
              <a:latin typeface="Helvetica" pitchFamily="2" charset="0"/>
            </a:endParaRPr>
          </a:p>
          <a:p>
            <a:r>
              <a:rPr lang="en-US" b="1" dirty="0">
                <a:effectLst/>
                <a:latin typeface="Helvetica" pitchFamily="2" charset="0"/>
              </a:rPr>
              <a:t>Proverbs 6:16–19 . READ from Text</a:t>
            </a:r>
          </a:p>
          <a:p>
            <a:r>
              <a:rPr lang="en-US" baseline="30000" dirty="0">
                <a:effectLst/>
                <a:latin typeface="Helvetica" pitchFamily="2" charset="0"/>
              </a:rPr>
              <a:t>16</a:t>
            </a:r>
            <a:r>
              <a:rPr lang="en-US" dirty="0">
                <a:effectLst/>
                <a:latin typeface="Helvetica" pitchFamily="2" charset="0"/>
              </a:rPr>
              <a:t> These six </a:t>
            </a:r>
            <a:r>
              <a:rPr lang="en-US" i="1" dirty="0">
                <a:effectLst/>
                <a:latin typeface="Helvetica" pitchFamily="2" charset="0"/>
              </a:rPr>
              <a:t>things</a:t>
            </a:r>
            <a:r>
              <a:rPr lang="en-US" dirty="0">
                <a:effectLst/>
                <a:latin typeface="Helvetica" pitchFamily="2" charset="0"/>
              </a:rPr>
              <a:t> the Lord hates,</a:t>
            </a:r>
          </a:p>
          <a:p>
            <a:r>
              <a:rPr lang="en-US" dirty="0">
                <a:effectLst/>
                <a:latin typeface="Helvetica" pitchFamily="2" charset="0"/>
              </a:rPr>
              <a:t>Yes, seven </a:t>
            </a:r>
            <a:r>
              <a:rPr lang="en-US" i="1" dirty="0">
                <a:effectLst/>
                <a:latin typeface="Helvetica" pitchFamily="2" charset="0"/>
              </a:rPr>
              <a:t>are</a:t>
            </a:r>
            <a:r>
              <a:rPr lang="en-US" dirty="0">
                <a:effectLst/>
                <a:latin typeface="Helvetica" pitchFamily="2" charset="0"/>
              </a:rPr>
              <a:t> an abomination to Him:</a:t>
            </a:r>
          </a:p>
          <a:p>
            <a:r>
              <a:rPr lang="en-US" baseline="30000" dirty="0">
                <a:effectLst/>
                <a:latin typeface="Helvetica" pitchFamily="2" charset="0"/>
              </a:rPr>
              <a:t>17</a:t>
            </a:r>
            <a:r>
              <a:rPr lang="en-US" dirty="0">
                <a:effectLst/>
                <a:latin typeface="Helvetica" pitchFamily="2" charset="0"/>
              </a:rPr>
              <a:t> A proud look,</a:t>
            </a:r>
          </a:p>
          <a:p>
            <a:r>
              <a:rPr lang="en-US" dirty="0">
                <a:effectLst/>
                <a:latin typeface="Helvetica" pitchFamily="2" charset="0"/>
              </a:rPr>
              <a:t>A lying tongue,</a:t>
            </a:r>
          </a:p>
          <a:p>
            <a:r>
              <a:rPr lang="en-US" dirty="0">
                <a:effectLst/>
                <a:latin typeface="Helvetica" pitchFamily="2" charset="0"/>
              </a:rPr>
              <a:t>Hands that shed innocent blood,</a:t>
            </a:r>
          </a:p>
          <a:p>
            <a:r>
              <a:rPr lang="en-US" baseline="30000" dirty="0">
                <a:effectLst/>
                <a:latin typeface="Helvetica" pitchFamily="2" charset="0"/>
              </a:rPr>
              <a:t>18</a:t>
            </a:r>
            <a:r>
              <a:rPr lang="en-US" dirty="0">
                <a:effectLst/>
                <a:latin typeface="Helvetica" pitchFamily="2" charset="0"/>
              </a:rPr>
              <a:t> A heart that devises wicked plans,</a:t>
            </a:r>
          </a:p>
          <a:p>
            <a:r>
              <a:rPr lang="en-US" dirty="0">
                <a:effectLst/>
                <a:latin typeface="Helvetica" pitchFamily="2" charset="0"/>
              </a:rPr>
              <a:t>Feet that are swift in running to evil,</a:t>
            </a:r>
          </a:p>
          <a:p>
            <a:r>
              <a:rPr lang="en-US" baseline="30000" dirty="0">
                <a:effectLst/>
                <a:latin typeface="Helvetica" pitchFamily="2" charset="0"/>
              </a:rPr>
              <a:t>19</a:t>
            </a:r>
            <a:r>
              <a:rPr lang="en-US" dirty="0">
                <a:effectLst/>
                <a:latin typeface="Helvetica" pitchFamily="2" charset="0"/>
              </a:rPr>
              <a:t> A false witness </a:t>
            </a:r>
            <a:r>
              <a:rPr lang="en-US" i="1" dirty="0">
                <a:effectLst/>
                <a:latin typeface="Helvetica" pitchFamily="2" charset="0"/>
              </a:rPr>
              <a:t>who</a:t>
            </a:r>
            <a:r>
              <a:rPr lang="en-US" dirty="0">
                <a:effectLst/>
                <a:latin typeface="Helvetica" pitchFamily="2" charset="0"/>
              </a:rPr>
              <a:t> speaks lies,</a:t>
            </a:r>
          </a:p>
          <a:p>
            <a:r>
              <a:rPr lang="en-US" dirty="0">
                <a:effectLst/>
                <a:latin typeface="Helvetica" pitchFamily="2" charset="0"/>
              </a:rPr>
              <a:t>And one who sows discord among brethren.</a:t>
            </a:r>
          </a:p>
          <a:p>
            <a:endParaRPr lang="en-US" dirty="0">
              <a:effectLst/>
              <a:latin typeface="Helvetica" pitchFamily="2" charset="0"/>
            </a:endParaRPr>
          </a:p>
          <a:p>
            <a:r>
              <a:rPr lang="en-US" dirty="0">
                <a:effectLst/>
                <a:latin typeface="Helvetica" pitchFamily="2" charset="0"/>
              </a:rPr>
              <a:t>Revelation 2:6 </a:t>
            </a:r>
          </a:p>
          <a:p>
            <a:r>
              <a:rPr lang="en-US" baseline="30000" dirty="0">
                <a:solidFill>
                  <a:srgbClr val="000000"/>
                </a:solidFill>
                <a:effectLst/>
                <a:latin typeface="Helvetica" pitchFamily="2" charset="0"/>
              </a:rPr>
              <a:t>6 </a:t>
            </a:r>
            <a:r>
              <a:rPr lang="en-US" dirty="0">
                <a:solidFill>
                  <a:srgbClr val="FF0000"/>
                </a:solidFill>
                <a:effectLst/>
                <a:latin typeface="Helvetica" pitchFamily="2" charset="0"/>
              </a:rPr>
              <a:t>But this you have, that you hate the deeds of the Nicolaitans, which I also hate.</a:t>
            </a:r>
          </a:p>
          <a:p>
            <a:r>
              <a:rPr lang="en-US" baseline="30000" dirty="0">
                <a:solidFill>
                  <a:srgbClr val="000000"/>
                </a:solidFill>
                <a:effectLst/>
                <a:latin typeface="Helvetica" pitchFamily="2" charset="0"/>
              </a:rPr>
              <a:t>15 </a:t>
            </a:r>
            <a:r>
              <a:rPr lang="en-US" dirty="0">
                <a:solidFill>
                  <a:srgbClr val="FF0000"/>
                </a:solidFill>
                <a:effectLst/>
                <a:latin typeface="Helvetica" pitchFamily="2" charset="0"/>
              </a:rPr>
              <a:t>Thus you also have those who hold the doctrine of the Nicolaitans, which thing I hate.</a:t>
            </a:r>
          </a:p>
          <a:p>
            <a:endParaRPr lang="en-US" dirty="0">
              <a:effectLst/>
              <a:latin typeface="Helvetica" pitchFamily="2" charset="0"/>
            </a:endParaRPr>
          </a:p>
          <a:p>
            <a:endParaRPr lang="en-US" dirty="0">
              <a:effectLst/>
              <a:latin typeface="Helvetica" pitchFamily="2" charset="0"/>
            </a:endParaRPr>
          </a:p>
          <a:p>
            <a:endParaRPr lang="en-US" dirty="0">
              <a:effectLst/>
              <a:latin typeface="Helvetica" pitchFamily="2" charset="0"/>
            </a:endParaRPr>
          </a:p>
          <a:p>
            <a:endParaRPr lang="en-US" dirty="0">
              <a:effectLst/>
              <a:latin typeface="Helvetica" pitchFamily="2" charset="0"/>
            </a:endParaRPr>
          </a:p>
          <a:p>
            <a:endParaRPr lang="en-US" dirty="0">
              <a:effectLst/>
              <a:latin typeface="Helvetica" pitchFamily="2" charset="0"/>
            </a:endParaRPr>
          </a:p>
          <a:p>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8</a:t>
            </a:fld>
            <a:endParaRPr lang="en-US"/>
          </a:p>
        </p:txBody>
      </p:sp>
    </p:spTree>
    <p:extLst>
      <p:ext uri="{BB962C8B-B14F-4D97-AF65-F5344CB8AC3E}">
        <p14:creationId xmlns:p14="http://schemas.microsoft.com/office/powerpoint/2010/main" val="134654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effectLst/>
                <a:latin typeface="Helvetica" pitchFamily="2" charset="0"/>
              </a:rPr>
              <a:t>1 Thessalonians 5:22 </a:t>
            </a:r>
          </a:p>
          <a:p>
            <a:r>
              <a:rPr lang="en-US" baseline="30000" dirty="0">
                <a:effectLst/>
                <a:latin typeface="Helvetica" pitchFamily="2" charset="0"/>
              </a:rPr>
              <a:t>22 </a:t>
            </a:r>
            <a:r>
              <a:rPr lang="en-US" dirty="0">
                <a:effectLst/>
                <a:latin typeface="Helvetica" pitchFamily="2" charset="0"/>
              </a:rPr>
              <a:t>Abstain from every form of evil.</a:t>
            </a:r>
          </a:p>
          <a:p>
            <a:r>
              <a:rPr lang="en-US" b="1" dirty="0">
                <a:effectLst/>
                <a:latin typeface="Helvetica" pitchFamily="2" charset="0"/>
              </a:rPr>
              <a:t>1 Thessalonians 4:3 </a:t>
            </a:r>
          </a:p>
          <a:p>
            <a:r>
              <a:rPr lang="en-US" baseline="30000" dirty="0">
                <a:effectLst/>
                <a:latin typeface="Helvetica" pitchFamily="2" charset="0"/>
              </a:rPr>
              <a:t>3 </a:t>
            </a:r>
            <a:r>
              <a:rPr lang="en-US" dirty="0">
                <a:effectLst/>
                <a:latin typeface="Helvetica" pitchFamily="2" charset="0"/>
              </a:rPr>
              <a:t>For this is the will of God, your sanctification: that you should abstain from sexual immorality;</a:t>
            </a:r>
          </a:p>
          <a:p>
            <a:r>
              <a:rPr lang="en-US" b="1" dirty="0">
                <a:effectLst/>
                <a:latin typeface="Helvetica" pitchFamily="2" charset="0"/>
              </a:rPr>
              <a:t>1 Peter 2:11 </a:t>
            </a:r>
          </a:p>
          <a:p>
            <a:r>
              <a:rPr lang="en-US" baseline="30000" dirty="0">
                <a:effectLst/>
                <a:latin typeface="Helvetica" pitchFamily="2" charset="0"/>
              </a:rPr>
              <a:t>11 </a:t>
            </a:r>
            <a:r>
              <a:rPr lang="en-US" dirty="0">
                <a:effectLst/>
                <a:latin typeface="Helvetica" pitchFamily="2" charset="0"/>
              </a:rPr>
              <a:t>Beloved, I beg </a:t>
            </a:r>
            <a:r>
              <a:rPr lang="en-US" i="1" dirty="0">
                <a:effectLst/>
                <a:latin typeface="Helvetica" pitchFamily="2" charset="0"/>
              </a:rPr>
              <a:t>you</a:t>
            </a:r>
            <a:r>
              <a:rPr lang="en-US" dirty="0">
                <a:effectLst/>
                <a:latin typeface="Helvetica" pitchFamily="2" charset="0"/>
              </a:rPr>
              <a:t> as sojourners and pilgrims, abstain from fleshly lusts which war against the soul,</a:t>
            </a:r>
          </a:p>
          <a:p>
            <a:endParaRPr lang="en-US" b="1" dirty="0">
              <a:effectLst/>
              <a:latin typeface="Helvetica" pitchFamily="2" charset="0"/>
            </a:endParaRPr>
          </a:p>
          <a:p>
            <a:r>
              <a:rPr lang="en-US" b="1" dirty="0">
                <a:effectLst/>
                <a:latin typeface="Helvetica" pitchFamily="2" charset="0"/>
              </a:rPr>
              <a:t>2 Timothy 2:22 </a:t>
            </a:r>
          </a:p>
          <a:p>
            <a:r>
              <a:rPr lang="en-US" baseline="30000" dirty="0">
                <a:effectLst/>
                <a:latin typeface="Helvetica" pitchFamily="2" charset="0"/>
              </a:rPr>
              <a:t>22 </a:t>
            </a:r>
            <a:r>
              <a:rPr lang="en-US" dirty="0">
                <a:effectLst/>
                <a:latin typeface="Helvetica" pitchFamily="2" charset="0"/>
              </a:rPr>
              <a:t>Flee also youthful lusts; but pursue righteousness, faith, love, peace with those who call on the Lord out of a pure heart.</a:t>
            </a:r>
          </a:p>
          <a:p>
            <a:endParaRPr lang="en-US" b="1" dirty="0">
              <a:effectLst/>
              <a:latin typeface="Helvetica" pitchFamily="2" charset="0"/>
            </a:endParaRPr>
          </a:p>
          <a:p>
            <a:r>
              <a:rPr lang="en-US" b="1" dirty="0">
                <a:effectLst/>
                <a:latin typeface="Helvetica" pitchFamily="2" charset="0"/>
              </a:rPr>
              <a:t>Romans 13:14 </a:t>
            </a:r>
          </a:p>
          <a:p>
            <a:r>
              <a:rPr lang="en-US" baseline="30000" dirty="0">
                <a:effectLst/>
                <a:latin typeface="Helvetica" pitchFamily="2" charset="0"/>
              </a:rPr>
              <a:t>14 </a:t>
            </a:r>
            <a:r>
              <a:rPr lang="en-US" dirty="0">
                <a:effectLst/>
                <a:latin typeface="Helvetica" pitchFamily="2" charset="0"/>
              </a:rPr>
              <a:t>But put on the Lord Jesus Christ, and make no provision for the flesh, to </a:t>
            </a:r>
            <a:r>
              <a:rPr lang="en-US" i="1" dirty="0">
                <a:effectLst/>
                <a:latin typeface="Helvetica" pitchFamily="2" charset="0"/>
              </a:rPr>
              <a:t>fulfill its</a:t>
            </a:r>
            <a:r>
              <a:rPr lang="en-US" dirty="0">
                <a:effectLst/>
                <a:latin typeface="Helvetica" pitchFamily="2" charset="0"/>
              </a:rPr>
              <a:t> lusts.</a:t>
            </a:r>
          </a:p>
          <a:p>
            <a:endParaRPr lang="en-US" dirty="0">
              <a:effectLst/>
              <a:latin typeface="Helvetica" pitchFamily="2" charset="0"/>
            </a:endParaRPr>
          </a:p>
          <a:p>
            <a:endParaRPr lang="en-US" dirty="0">
              <a:effectLst/>
              <a:latin typeface="Helvetica" pitchFamily="2"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A4254198-DBA0-BE4B-8619-8230C722CFF4}" type="slidenum">
              <a:rPr lang="en-US" smtClean="0"/>
              <a:t>9</a:t>
            </a:fld>
            <a:endParaRPr lang="en-US"/>
          </a:p>
        </p:txBody>
      </p:sp>
    </p:spTree>
    <p:extLst>
      <p:ext uri="{BB962C8B-B14F-4D97-AF65-F5344CB8AC3E}">
        <p14:creationId xmlns:p14="http://schemas.microsoft.com/office/powerpoint/2010/main" val="223141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F308-2CDC-C2BD-92E1-448471F363A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8D8EA69-24A3-80CE-378D-1181073A9FD4}"/>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CA714F1-4B7B-A89F-D3A1-5AC18C4B4801}"/>
              </a:ext>
            </a:extLst>
          </p:cNvPr>
          <p:cNvSpPr>
            <a:spLocks noGrp="1"/>
          </p:cNvSpPr>
          <p:nvPr>
            <p:ph type="dt" sz="half" idx="10"/>
          </p:nvPr>
        </p:nvSpPr>
        <p:spPr/>
        <p:txBody>
          <a:bodyPr/>
          <a:lstStyle/>
          <a:p>
            <a:r>
              <a:rPr lang="en-US"/>
              <a:t>2/14/24</a:t>
            </a:r>
          </a:p>
        </p:txBody>
      </p:sp>
      <p:sp>
        <p:nvSpPr>
          <p:cNvPr id="5" name="Footer Placeholder 4">
            <a:extLst>
              <a:ext uri="{FF2B5EF4-FFF2-40B4-BE49-F238E27FC236}">
                <a16:creationId xmlns:a16="http://schemas.microsoft.com/office/drawing/2014/main" id="{9678E97B-FC51-EF8F-F56B-C70595B84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9E41D-083D-054A-0779-9DE05708288D}"/>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123628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3E6C-3D3B-2AFD-3819-5B372F1C46B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EAD4A10-1364-B28F-B2D3-54462FEA210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B944-3FCA-1F16-0A8B-D48F5CF426F6}"/>
              </a:ext>
            </a:extLst>
          </p:cNvPr>
          <p:cNvSpPr>
            <a:spLocks noGrp="1"/>
          </p:cNvSpPr>
          <p:nvPr>
            <p:ph type="dt" sz="half" idx="10"/>
          </p:nvPr>
        </p:nvSpPr>
        <p:spPr/>
        <p:txBody>
          <a:bodyPr/>
          <a:lstStyle/>
          <a:p>
            <a:r>
              <a:rPr lang="en-US"/>
              <a:t>2/14/24</a:t>
            </a:r>
          </a:p>
        </p:txBody>
      </p:sp>
      <p:sp>
        <p:nvSpPr>
          <p:cNvPr id="5" name="Footer Placeholder 4">
            <a:extLst>
              <a:ext uri="{FF2B5EF4-FFF2-40B4-BE49-F238E27FC236}">
                <a16:creationId xmlns:a16="http://schemas.microsoft.com/office/drawing/2014/main" id="{5E8D5A0B-05AC-785E-C6D9-A1E850BA3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968E2-A803-DE7B-DBB6-75CE74529D24}"/>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67740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F262-0EDF-FBB1-2D22-301B8B2ADDF3}"/>
              </a:ext>
            </a:extLst>
          </p:cNvPr>
          <p:cNvSpPr>
            <a:spLocks noGrp="1"/>
          </p:cNvSpPr>
          <p:nvPr>
            <p:ph type="title"/>
          </p:nvPr>
        </p:nvSpPr>
        <p:spPr>
          <a:xfrm>
            <a:off x="831852"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E0F3707-5C9C-FA9F-65D7-C11DC2003C8D}"/>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70841-8E7E-6D80-C32B-F7F81C8BEEAA}"/>
              </a:ext>
            </a:extLst>
          </p:cNvPr>
          <p:cNvSpPr>
            <a:spLocks noGrp="1"/>
          </p:cNvSpPr>
          <p:nvPr>
            <p:ph type="dt" sz="half" idx="10"/>
          </p:nvPr>
        </p:nvSpPr>
        <p:spPr/>
        <p:txBody>
          <a:bodyPr/>
          <a:lstStyle/>
          <a:p>
            <a:r>
              <a:rPr lang="en-US"/>
              <a:t>2/14/24</a:t>
            </a:r>
          </a:p>
        </p:txBody>
      </p:sp>
      <p:sp>
        <p:nvSpPr>
          <p:cNvPr id="5" name="Footer Placeholder 4">
            <a:extLst>
              <a:ext uri="{FF2B5EF4-FFF2-40B4-BE49-F238E27FC236}">
                <a16:creationId xmlns:a16="http://schemas.microsoft.com/office/drawing/2014/main" id="{7239C4DE-C19A-0F2F-79B4-8F3465D0E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4F74E-4294-FBF5-DC66-E7BEF6F39889}"/>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245607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EF60-50F1-EE42-04E9-5452B6886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621FB-112E-0BEE-474A-36B72A4D286A}"/>
              </a:ext>
            </a:extLst>
          </p:cNvPr>
          <p:cNvSpPr>
            <a:spLocks noGrp="1"/>
          </p:cNvSpPr>
          <p:nvPr>
            <p:ph sz="half" idx="1"/>
          </p:nvPr>
        </p:nvSpPr>
        <p:spPr>
          <a:xfrm>
            <a:off x="838201"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771C45F-60B0-3DB4-8211-DC357E4C9226}"/>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3AB0A9-2904-DA4E-0174-F0798405B7D3}"/>
              </a:ext>
            </a:extLst>
          </p:cNvPr>
          <p:cNvSpPr>
            <a:spLocks noGrp="1"/>
          </p:cNvSpPr>
          <p:nvPr>
            <p:ph type="dt" sz="half" idx="10"/>
          </p:nvPr>
        </p:nvSpPr>
        <p:spPr/>
        <p:txBody>
          <a:bodyPr/>
          <a:lstStyle/>
          <a:p>
            <a:r>
              <a:rPr lang="en-US"/>
              <a:t>2/14/24</a:t>
            </a:r>
          </a:p>
        </p:txBody>
      </p:sp>
      <p:sp>
        <p:nvSpPr>
          <p:cNvPr id="6" name="Footer Placeholder 5">
            <a:extLst>
              <a:ext uri="{FF2B5EF4-FFF2-40B4-BE49-F238E27FC236}">
                <a16:creationId xmlns:a16="http://schemas.microsoft.com/office/drawing/2014/main" id="{7526C629-AF36-DB4E-3D4C-F639AD028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4AA1C6-EF89-4CD6-024C-DCAE721DF771}"/>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40971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9ED6-CB97-5954-DFCC-B8A7C3ED727D}"/>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7818D3-EAE0-CDDA-A299-5700A085DC57}"/>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FAC2BEE-3DA0-063D-276D-0CCED1BCD924}"/>
              </a:ext>
            </a:extLst>
          </p:cNvPr>
          <p:cNvSpPr>
            <a:spLocks noGrp="1"/>
          </p:cNvSpPr>
          <p:nvPr>
            <p:ph sz="half" idx="2"/>
          </p:nvPr>
        </p:nvSpPr>
        <p:spPr>
          <a:xfrm>
            <a:off x="839789" y="2505076"/>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B1FDBF3-19DB-38A5-36C4-E7D344EE152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225778-0E7E-E401-D4B9-79EA7D36C085}"/>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EAD230-AC5B-ABAC-9C1A-0B985D308BCD}"/>
              </a:ext>
            </a:extLst>
          </p:cNvPr>
          <p:cNvSpPr>
            <a:spLocks noGrp="1"/>
          </p:cNvSpPr>
          <p:nvPr>
            <p:ph type="dt" sz="half" idx="10"/>
          </p:nvPr>
        </p:nvSpPr>
        <p:spPr/>
        <p:txBody>
          <a:bodyPr/>
          <a:lstStyle/>
          <a:p>
            <a:r>
              <a:rPr lang="en-US"/>
              <a:t>2/14/24</a:t>
            </a:r>
          </a:p>
        </p:txBody>
      </p:sp>
      <p:sp>
        <p:nvSpPr>
          <p:cNvPr id="8" name="Footer Placeholder 7">
            <a:extLst>
              <a:ext uri="{FF2B5EF4-FFF2-40B4-BE49-F238E27FC236}">
                <a16:creationId xmlns:a16="http://schemas.microsoft.com/office/drawing/2014/main" id="{4B37F9AB-F0A9-FD22-1D33-ADDEA39D87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AF4160-35D0-E87C-8B28-B18E89EB0FBC}"/>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129223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7647-A764-310E-E662-1D26230EC476}"/>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757DF8A-D85A-4FF6-B42F-8311BB17372D}"/>
              </a:ext>
            </a:extLst>
          </p:cNvPr>
          <p:cNvSpPr>
            <a:spLocks noGrp="1"/>
          </p:cNvSpPr>
          <p:nvPr>
            <p:ph type="dt" sz="half" idx="10"/>
          </p:nvPr>
        </p:nvSpPr>
        <p:spPr/>
        <p:txBody>
          <a:bodyPr/>
          <a:lstStyle/>
          <a:p>
            <a:r>
              <a:rPr lang="en-US"/>
              <a:t>2/14/24</a:t>
            </a:r>
          </a:p>
        </p:txBody>
      </p:sp>
      <p:sp>
        <p:nvSpPr>
          <p:cNvPr id="4" name="Footer Placeholder 3">
            <a:extLst>
              <a:ext uri="{FF2B5EF4-FFF2-40B4-BE49-F238E27FC236}">
                <a16:creationId xmlns:a16="http://schemas.microsoft.com/office/drawing/2014/main" id="{C45CEE67-3E23-1C4A-8F05-4AA1A4A171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6A48D5-5D63-8ED5-34EB-DC23D7F7B103}"/>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29037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0645C-6AE3-41D7-4212-E00489877818}"/>
              </a:ext>
            </a:extLst>
          </p:cNvPr>
          <p:cNvSpPr>
            <a:spLocks noGrp="1"/>
          </p:cNvSpPr>
          <p:nvPr>
            <p:ph type="dt" sz="half" idx="10"/>
          </p:nvPr>
        </p:nvSpPr>
        <p:spPr/>
        <p:txBody>
          <a:bodyPr/>
          <a:lstStyle/>
          <a:p>
            <a:r>
              <a:rPr lang="en-US"/>
              <a:t>2/14/24</a:t>
            </a:r>
          </a:p>
        </p:txBody>
      </p:sp>
      <p:sp>
        <p:nvSpPr>
          <p:cNvPr id="3" name="Footer Placeholder 2">
            <a:extLst>
              <a:ext uri="{FF2B5EF4-FFF2-40B4-BE49-F238E27FC236}">
                <a16:creationId xmlns:a16="http://schemas.microsoft.com/office/drawing/2014/main" id="{46A16F84-1E42-9806-74F0-AF14A110B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764117-EEDE-166E-4E0A-CF2CBBB08CE6}"/>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248453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9856-CECB-BB6C-1AC3-6B0FDEFE3B6B}"/>
              </a:ext>
            </a:extLst>
          </p:cNvPr>
          <p:cNvSpPr>
            <a:spLocks noGrp="1"/>
          </p:cNvSpPr>
          <p:nvPr>
            <p:ph type="title"/>
          </p:nvPr>
        </p:nvSpPr>
        <p:spPr>
          <a:xfrm>
            <a:off x="839790" y="457200"/>
            <a:ext cx="3932236"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5CA10A4-1010-BA40-B497-8CE9EAF6F988}"/>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902CFC-7CC3-0638-1EE0-427D4393908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dirty="0"/>
              <a:t>Click to edit Master text styles</a:t>
            </a:r>
          </a:p>
        </p:txBody>
      </p:sp>
      <p:sp>
        <p:nvSpPr>
          <p:cNvPr id="5" name="Date Placeholder 4">
            <a:extLst>
              <a:ext uri="{FF2B5EF4-FFF2-40B4-BE49-F238E27FC236}">
                <a16:creationId xmlns:a16="http://schemas.microsoft.com/office/drawing/2014/main" id="{0A4E9BFC-4335-F315-59D4-700F12907E12}"/>
              </a:ext>
            </a:extLst>
          </p:cNvPr>
          <p:cNvSpPr>
            <a:spLocks noGrp="1"/>
          </p:cNvSpPr>
          <p:nvPr>
            <p:ph type="dt" sz="half" idx="10"/>
          </p:nvPr>
        </p:nvSpPr>
        <p:spPr/>
        <p:txBody>
          <a:bodyPr/>
          <a:lstStyle/>
          <a:p>
            <a:r>
              <a:rPr lang="en-US"/>
              <a:t>2/14/24</a:t>
            </a:r>
          </a:p>
        </p:txBody>
      </p:sp>
      <p:sp>
        <p:nvSpPr>
          <p:cNvPr id="6" name="Footer Placeholder 5">
            <a:extLst>
              <a:ext uri="{FF2B5EF4-FFF2-40B4-BE49-F238E27FC236}">
                <a16:creationId xmlns:a16="http://schemas.microsoft.com/office/drawing/2014/main" id="{E0E88899-DC18-EBED-DC46-8397D31145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4A6CF-77CC-2B29-725B-026D7E4AAD82}"/>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35846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F499-BF3F-01B9-C7AD-F13B7A3649BA}"/>
              </a:ext>
            </a:extLst>
          </p:cNvPr>
          <p:cNvSpPr>
            <a:spLocks noGrp="1"/>
          </p:cNvSpPr>
          <p:nvPr>
            <p:ph type="title"/>
          </p:nvPr>
        </p:nvSpPr>
        <p:spPr>
          <a:xfrm>
            <a:off x="839790" y="457200"/>
            <a:ext cx="3932236"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B53D156A-DB29-4645-6655-50B2C53DC634}"/>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dirty="0"/>
          </a:p>
        </p:txBody>
      </p:sp>
      <p:sp>
        <p:nvSpPr>
          <p:cNvPr id="4" name="Text Placeholder 3">
            <a:extLst>
              <a:ext uri="{FF2B5EF4-FFF2-40B4-BE49-F238E27FC236}">
                <a16:creationId xmlns:a16="http://schemas.microsoft.com/office/drawing/2014/main" id="{DA962017-4324-38EE-053F-C8F767751C8E}"/>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dirty="0"/>
              <a:t>Click to edit Master text styles</a:t>
            </a:r>
          </a:p>
        </p:txBody>
      </p:sp>
      <p:sp>
        <p:nvSpPr>
          <p:cNvPr id="5" name="Date Placeholder 4">
            <a:extLst>
              <a:ext uri="{FF2B5EF4-FFF2-40B4-BE49-F238E27FC236}">
                <a16:creationId xmlns:a16="http://schemas.microsoft.com/office/drawing/2014/main" id="{7D1DC78F-374D-4151-3DEA-D29146779202}"/>
              </a:ext>
            </a:extLst>
          </p:cNvPr>
          <p:cNvSpPr>
            <a:spLocks noGrp="1"/>
          </p:cNvSpPr>
          <p:nvPr>
            <p:ph type="dt" sz="half" idx="10"/>
          </p:nvPr>
        </p:nvSpPr>
        <p:spPr/>
        <p:txBody>
          <a:bodyPr/>
          <a:lstStyle/>
          <a:p>
            <a:r>
              <a:rPr lang="en-US"/>
              <a:t>2/14/24</a:t>
            </a:r>
          </a:p>
        </p:txBody>
      </p:sp>
      <p:sp>
        <p:nvSpPr>
          <p:cNvPr id="6" name="Footer Placeholder 5">
            <a:extLst>
              <a:ext uri="{FF2B5EF4-FFF2-40B4-BE49-F238E27FC236}">
                <a16:creationId xmlns:a16="http://schemas.microsoft.com/office/drawing/2014/main" id="{968A8FD0-D235-CB59-FF3F-77617E5B7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0720CA-3F24-E105-E3E3-649CA976A5A8}"/>
              </a:ext>
            </a:extLst>
          </p:cNvPr>
          <p:cNvSpPr>
            <a:spLocks noGrp="1"/>
          </p:cNvSpPr>
          <p:nvPr>
            <p:ph type="sldNum" sz="quarter" idx="12"/>
          </p:nvPr>
        </p:nvSpPr>
        <p:spPr/>
        <p:txBody>
          <a:bodyPr/>
          <a:lstStyle/>
          <a:p>
            <a:fld id="{5E53BDD8-F5C0-994F-846B-AA2AD600EBB7}" type="slidenum">
              <a:rPr lang="en-US" smtClean="0"/>
              <a:t>‹#›</a:t>
            </a:fld>
            <a:endParaRPr lang="en-US"/>
          </a:p>
        </p:txBody>
      </p:sp>
    </p:spTree>
    <p:extLst>
      <p:ext uri="{BB962C8B-B14F-4D97-AF65-F5344CB8AC3E}">
        <p14:creationId xmlns:p14="http://schemas.microsoft.com/office/powerpoint/2010/main" val="396341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61709-A178-9528-233C-E6D40E39CB40}"/>
              </a:ext>
            </a:extLst>
          </p:cNvPr>
          <p:cNvSpPr>
            <a:spLocks noGrp="1"/>
          </p:cNvSpPr>
          <p:nvPr>
            <p:ph type="title"/>
          </p:nvPr>
        </p:nvSpPr>
        <p:spPr>
          <a:xfrm>
            <a:off x="838202" y="365126"/>
            <a:ext cx="10515600" cy="100021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19A7F3-C582-48B1-4819-682397DE1E64}"/>
              </a:ext>
            </a:extLst>
          </p:cNvPr>
          <p:cNvSpPr>
            <a:spLocks noGrp="1"/>
          </p:cNvSpPr>
          <p:nvPr>
            <p:ph type="body" idx="1"/>
          </p:nvPr>
        </p:nvSpPr>
        <p:spPr>
          <a:xfrm>
            <a:off x="838202" y="1553228"/>
            <a:ext cx="10515600" cy="4623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5D7D74E1-CC8D-75E4-DF64-DA9086AB6B5D}"/>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2/14/24</a:t>
            </a:r>
          </a:p>
        </p:txBody>
      </p:sp>
      <p:sp>
        <p:nvSpPr>
          <p:cNvPr id="5" name="Footer Placeholder 4">
            <a:extLst>
              <a:ext uri="{FF2B5EF4-FFF2-40B4-BE49-F238E27FC236}">
                <a16:creationId xmlns:a16="http://schemas.microsoft.com/office/drawing/2014/main" id="{91A55BDD-62F1-165A-F3B6-303DA364C275}"/>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6EC660-0A06-B128-3DBE-BA625D8CFB8B}"/>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3BDD8-F5C0-994F-846B-AA2AD600EBB7}" type="slidenum">
              <a:rPr lang="en-US" smtClean="0"/>
              <a:t>‹#›</a:t>
            </a:fld>
            <a:endParaRPr lang="en-US"/>
          </a:p>
        </p:txBody>
      </p:sp>
    </p:spTree>
    <p:extLst>
      <p:ext uri="{BB962C8B-B14F-4D97-AF65-F5344CB8AC3E}">
        <p14:creationId xmlns:p14="http://schemas.microsoft.com/office/powerpoint/2010/main" val="2050150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p:txStyles>
    <p:titleStyle>
      <a:lvl1pPr algn="l" defTabSz="914411"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0" indent="0" algn="l" defTabSz="914411" rtl="0" eaLnBrk="1" latinLnBrk="0" hangingPunct="1">
        <a:lnSpc>
          <a:spcPct val="90000"/>
        </a:lnSpc>
        <a:spcBef>
          <a:spcPts val="1001"/>
        </a:spcBef>
        <a:buFont typeface="Arial" panose="020B0604020202020204" pitchFamily="34" charset="0"/>
        <a:buNone/>
        <a:defRPr sz="2800" b="1" i="0" kern="1200">
          <a:solidFill>
            <a:schemeClr val="tx1"/>
          </a:solidFill>
          <a:latin typeface="Arial Narrow" panose="020B0604020202020204" pitchFamily="34" charset="0"/>
          <a:ea typeface="+mn-ea"/>
          <a:cs typeface="Arial Narrow" panose="020B0604020202020204" pitchFamily="34" charset="0"/>
        </a:defRPr>
      </a:lvl1pPr>
      <a:lvl2pPr marL="457206" indent="0" algn="l" defTabSz="914411" rtl="0" eaLnBrk="1" latinLnBrk="0" hangingPunct="1">
        <a:lnSpc>
          <a:spcPct val="90000"/>
        </a:lnSpc>
        <a:spcBef>
          <a:spcPts val="500"/>
        </a:spcBef>
        <a:buFont typeface="Arial" panose="020B0604020202020204" pitchFamily="34" charset="0"/>
        <a:buNone/>
        <a:defRPr sz="2400" b="1" i="0" kern="1200">
          <a:solidFill>
            <a:schemeClr val="tx1"/>
          </a:solidFill>
          <a:latin typeface="Arial Narrow" panose="020B0604020202020204" pitchFamily="34" charset="0"/>
          <a:ea typeface="+mn-ea"/>
          <a:cs typeface="Arial Narrow" panose="020B0604020202020204" pitchFamily="34" charset="0"/>
        </a:defRPr>
      </a:lvl2pPr>
      <a:lvl3pPr marL="914411" indent="0" algn="l" defTabSz="914411" rtl="0" eaLnBrk="1" latinLnBrk="0" hangingPunct="1">
        <a:lnSpc>
          <a:spcPct val="90000"/>
        </a:lnSpc>
        <a:spcBef>
          <a:spcPts val="500"/>
        </a:spcBef>
        <a:buFont typeface="Arial" panose="020B0604020202020204" pitchFamily="34" charset="0"/>
        <a:buNone/>
        <a:defRPr sz="2000" b="1" i="0" kern="1200">
          <a:solidFill>
            <a:schemeClr val="tx1"/>
          </a:solidFill>
          <a:latin typeface="Arial Narrow" panose="020B0604020202020204" pitchFamily="34" charset="0"/>
          <a:ea typeface="+mn-ea"/>
          <a:cs typeface="Arial Narrow" panose="020B0604020202020204" pitchFamily="34" charset="0"/>
        </a:defRPr>
      </a:lvl3pPr>
      <a:lvl4pPr marL="1371617" indent="0" algn="l" defTabSz="914411" rtl="0" eaLnBrk="1" latinLnBrk="0" hangingPunct="1">
        <a:lnSpc>
          <a:spcPct val="90000"/>
        </a:lnSpc>
        <a:spcBef>
          <a:spcPts val="500"/>
        </a:spcBef>
        <a:buFont typeface="Arial" panose="020B0604020202020204" pitchFamily="34" charset="0"/>
        <a:buNone/>
        <a:defRPr sz="1801" b="1" i="0" kern="1200">
          <a:solidFill>
            <a:schemeClr val="tx1"/>
          </a:solidFill>
          <a:latin typeface="Arial Narrow" panose="020B0604020202020204" pitchFamily="34" charset="0"/>
          <a:ea typeface="+mn-ea"/>
          <a:cs typeface="Arial Narrow" panose="020B0604020202020204" pitchFamily="34" charset="0"/>
        </a:defRPr>
      </a:lvl4pPr>
      <a:lvl5pPr marL="1828823" indent="0" algn="l" defTabSz="914411" rtl="0" eaLnBrk="1" latinLnBrk="0" hangingPunct="1">
        <a:lnSpc>
          <a:spcPct val="90000"/>
        </a:lnSpc>
        <a:spcBef>
          <a:spcPts val="500"/>
        </a:spcBef>
        <a:buFont typeface="Arial" panose="020B0604020202020204" pitchFamily="34" charset="0"/>
        <a:buNone/>
        <a:defRPr sz="1801" b="1" i="0" kern="1200">
          <a:solidFill>
            <a:schemeClr val="tx1"/>
          </a:solidFill>
          <a:latin typeface="Arial Narrow" panose="020B0604020202020204" pitchFamily="34" charset="0"/>
          <a:ea typeface="+mn-ea"/>
          <a:cs typeface="Arial Narrow" panose="020B0604020202020204"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2"/>
            <a:ext cx="1218895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1"/>
          </a:p>
        </p:txBody>
      </p:sp>
      <p:sp>
        <p:nvSpPr>
          <p:cNvPr id="4" name="Date Placeholder 3">
            <a:extLst>
              <a:ext uri="{FF2B5EF4-FFF2-40B4-BE49-F238E27FC236}">
                <a16:creationId xmlns:a16="http://schemas.microsoft.com/office/drawing/2014/main" id="{F2E1CA42-3C78-2E47-2A08-FD4AC0403133}"/>
              </a:ext>
            </a:extLst>
          </p:cNvPr>
          <p:cNvSpPr>
            <a:spLocks noGrp="1"/>
          </p:cNvSpPr>
          <p:nvPr>
            <p:ph type="dt" sz="half" idx="10"/>
          </p:nvPr>
        </p:nvSpPr>
        <p:spPr>
          <a:xfrm>
            <a:off x="838201" y="6356352"/>
            <a:ext cx="2743200" cy="365125"/>
          </a:xfrm>
        </p:spPr>
        <p:txBody>
          <a:bodyPr>
            <a:normAutofit/>
          </a:bodyPr>
          <a:lstStyle/>
          <a:p>
            <a:pPr>
              <a:spcAft>
                <a:spcPts val="601"/>
              </a:spcAft>
            </a:pPr>
            <a:r>
              <a:rPr lang="en-US">
                <a:solidFill>
                  <a:srgbClr val="FFFFFF"/>
                </a:solidFill>
              </a:rPr>
              <a:t>2/14/24</a:t>
            </a:r>
          </a:p>
        </p:txBody>
      </p:sp>
      <p:sp>
        <p:nvSpPr>
          <p:cNvPr id="5" name="Slide Number Placeholder 4">
            <a:extLst>
              <a:ext uri="{FF2B5EF4-FFF2-40B4-BE49-F238E27FC236}">
                <a16:creationId xmlns:a16="http://schemas.microsoft.com/office/drawing/2014/main" id="{60394D56-A593-7BAB-E640-E8BC25E4831B}"/>
              </a:ext>
            </a:extLst>
          </p:cNvPr>
          <p:cNvSpPr>
            <a:spLocks noGrp="1"/>
          </p:cNvSpPr>
          <p:nvPr>
            <p:ph type="sldNum" sz="quarter" idx="12"/>
          </p:nvPr>
        </p:nvSpPr>
        <p:spPr>
          <a:xfrm>
            <a:off x="8610601" y="6356352"/>
            <a:ext cx="2743200" cy="365125"/>
          </a:xfrm>
        </p:spPr>
        <p:txBody>
          <a:bodyPr>
            <a:normAutofit/>
          </a:bodyPr>
          <a:lstStyle/>
          <a:p>
            <a:pPr>
              <a:spcAft>
                <a:spcPts val="601"/>
              </a:spcAft>
            </a:pPr>
            <a:fld id="{5E53BDD8-F5C0-994F-846B-AA2AD600EBB7}" type="slidenum">
              <a:rPr lang="en-US">
                <a:solidFill>
                  <a:srgbClr val="FFFFFF"/>
                </a:solidFill>
              </a:rPr>
              <a:pPr>
                <a:spcAft>
                  <a:spcPts val="601"/>
                </a:spcAft>
              </a:pPr>
              <a:t>1</a:t>
            </a:fld>
            <a:endParaRPr lang="en-US">
              <a:solidFill>
                <a:srgbClr val="FFFFFF"/>
              </a:solidFill>
            </a:endParaRPr>
          </a:p>
        </p:txBody>
      </p:sp>
      <p:pic>
        <p:nvPicPr>
          <p:cNvPr id="7" name="Picture 6" descr="A person in a suit with a weight on his leg&#10;&#10;Description automatically generated">
            <a:extLst>
              <a:ext uri="{FF2B5EF4-FFF2-40B4-BE49-F238E27FC236}">
                <a16:creationId xmlns:a16="http://schemas.microsoft.com/office/drawing/2014/main" id="{11620003-8FE4-C34F-CBEE-AF6006D0C84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04" y="0"/>
            <a:ext cx="12191980" cy="6856718"/>
          </a:xfrm>
          <a:prstGeom prst="rect">
            <a:avLst/>
          </a:prstGeom>
        </p:spPr>
      </p:pic>
      <p:sp useBgFill="1">
        <p:nvSpPr>
          <p:cNvPr id="2" name="TextBox 1">
            <a:extLst>
              <a:ext uri="{FF2B5EF4-FFF2-40B4-BE49-F238E27FC236}">
                <a16:creationId xmlns:a16="http://schemas.microsoft.com/office/drawing/2014/main" id="{CB341ED9-CA8B-CF06-3A34-BFA8813E0EB5}"/>
              </a:ext>
            </a:extLst>
          </p:cNvPr>
          <p:cNvSpPr txBox="1"/>
          <p:nvPr/>
        </p:nvSpPr>
        <p:spPr>
          <a:xfrm>
            <a:off x="4079543" y="3001585"/>
            <a:ext cx="7274258" cy="2862579"/>
          </a:xfrm>
          <a:prstGeom prst="rect">
            <a:avLst/>
          </a:prstGeom>
          <a:effectLst>
            <a:softEdge rad="125673"/>
          </a:effectLst>
        </p:spPr>
        <p:txBody>
          <a:bodyPr wrap="square" rtlCol="0">
            <a:spAutoFit/>
          </a:bodyPr>
          <a:lstStyle/>
          <a:p>
            <a:pPr algn="ctr"/>
            <a:r>
              <a:rPr lang="en-US" sz="3200" b="1" dirty="0">
                <a:latin typeface="Copperplate Gothic Bold" panose="020E0705020206020404" pitchFamily="34" charset="77"/>
                <a:cs typeface="Arial Narrow" panose="020B0604020202020204" pitchFamily="34" charset="0"/>
              </a:rPr>
              <a:t>Lesson 7</a:t>
            </a:r>
          </a:p>
          <a:p>
            <a:pPr algn="ctr"/>
            <a:endParaRPr lang="en-US" sz="3200" b="1" dirty="0">
              <a:latin typeface="Copperplate Gothic Bold" panose="020E0705020206020404" pitchFamily="34" charset="77"/>
              <a:cs typeface="Arial Narrow" panose="020B0604020202020204" pitchFamily="34" charset="0"/>
            </a:endParaRPr>
          </a:p>
          <a:p>
            <a:pPr algn="ctr"/>
            <a:r>
              <a:rPr lang="en-US" sz="4000" b="1" dirty="0">
                <a:latin typeface="Copperplate Gothic Bold" panose="020E0705020206020404" pitchFamily="34" charset="77"/>
                <a:cs typeface="Arial Narrow" panose="020B0604020202020204" pitchFamily="34" charset="0"/>
              </a:rPr>
              <a:t>Proper Attitudes</a:t>
            </a:r>
          </a:p>
          <a:p>
            <a:pPr algn="ctr"/>
            <a:r>
              <a:rPr lang="en-US" sz="4000" b="1" dirty="0">
                <a:latin typeface="Copperplate Gothic Bold" panose="020E0705020206020404" pitchFamily="34" charset="77"/>
                <a:cs typeface="Arial Narrow" panose="020B0604020202020204" pitchFamily="34" charset="0"/>
              </a:rPr>
              <a:t>Towards Sin</a:t>
            </a:r>
          </a:p>
          <a:p>
            <a:pPr algn="ctr"/>
            <a:endParaRPr lang="en-US" sz="1801" b="1" dirty="0">
              <a:latin typeface="Arial Narrow" panose="020B0604020202020204" pitchFamily="34" charset="0"/>
              <a:cs typeface="Arial Narrow" panose="020B0604020202020204" pitchFamily="34" charset="0"/>
            </a:endParaRPr>
          </a:p>
          <a:p>
            <a:pPr algn="ctr"/>
            <a:endParaRPr lang="en-US" sz="1801"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398417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2780-D3E4-9968-82B9-648B5D44112F}"/>
              </a:ext>
            </a:extLst>
          </p:cNvPr>
          <p:cNvSpPr>
            <a:spLocks noGrp="1"/>
          </p:cNvSpPr>
          <p:nvPr>
            <p:ph type="title"/>
          </p:nvPr>
        </p:nvSpPr>
        <p:spPr/>
        <p:txBody>
          <a:bodyPr/>
          <a:lstStyle/>
          <a:p>
            <a:r>
              <a:rPr lang="en-US" dirty="0"/>
              <a:t>RESIST IT</a:t>
            </a:r>
          </a:p>
        </p:txBody>
      </p:sp>
      <p:sp>
        <p:nvSpPr>
          <p:cNvPr id="3" name="Content Placeholder 2">
            <a:extLst>
              <a:ext uri="{FF2B5EF4-FFF2-40B4-BE49-F238E27FC236}">
                <a16:creationId xmlns:a16="http://schemas.microsoft.com/office/drawing/2014/main" id="{A5AF238E-7C0D-D5B8-F2F6-2141FBA1094F}"/>
              </a:ext>
            </a:extLst>
          </p:cNvPr>
          <p:cNvSpPr>
            <a:spLocks noGrp="1"/>
          </p:cNvSpPr>
          <p:nvPr>
            <p:ph idx="1"/>
          </p:nvPr>
        </p:nvSpPr>
        <p:spPr/>
        <p:txBody>
          <a:bodyPr>
            <a:normAutofit/>
          </a:bodyPr>
          <a:lstStyle/>
          <a:p>
            <a:r>
              <a:rPr lang="en-US" sz="3200" dirty="0"/>
              <a:t>Resist evil: </a:t>
            </a:r>
          </a:p>
          <a:p>
            <a:r>
              <a:rPr lang="en-US" sz="3200" dirty="0"/>
              <a:t>James 4:7 </a:t>
            </a:r>
            <a:r>
              <a:rPr lang="en-US" sz="3200" baseline="30000" dirty="0"/>
              <a:t> </a:t>
            </a:r>
            <a:r>
              <a:rPr lang="en-US" sz="3200" dirty="0"/>
              <a:t>Therefore submit to God. Resist the devil and he will flee from you.</a:t>
            </a:r>
          </a:p>
          <a:p>
            <a:endParaRPr lang="en-US" sz="3200" dirty="0"/>
          </a:p>
          <a:p>
            <a:r>
              <a:rPr lang="en-US" sz="3200" dirty="0"/>
              <a:t>No compromise; </a:t>
            </a:r>
          </a:p>
          <a:p>
            <a:r>
              <a:rPr lang="en-US" sz="3200" dirty="0"/>
              <a:t>Eph 6:13 ff. </a:t>
            </a:r>
            <a:r>
              <a:rPr lang="en-US" sz="3200" baseline="30000" dirty="0"/>
              <a:t>13 </a:t>
            </a:r>
            <a:r>
              <a:rPr lang="en-US" sz="3200" dirty="0"/>
              <a:t>Therefore take up the whole armor of God, that you may be able to withstand in the evil day, and having done all, to stand.  </a:t>
            </a:r>
            <a:r>
              <a:rPr lang="en-US" sz="3200" baseline="30000" dirty="0"/>
              <a:t>14 </a:t>
            </a:r>
            <a:r>
              <a:rPr lang="en-US" sz="3200" dirty="0"/>
              <a:t>Stand therefore, having girded your waist with truth, having put on the breastplate of righteousness,</a:t>
            </a:r>
          </a:p>
          <a:p>
            <a:endParaRPr lang="en-US" sz="3200" dirty="0"/>
          </a:p>
        </p:txBody>
      </p:sp>
      <p:sp>
        <p:nvSpPr>
          <p:cNvPr id="4" name="Date Placeholder 3">
            <a:extLst>
              <a:ext uri="{FF2B5EF4-FFF2-40B4-BE49-F238E27FC236}">
                <a16:creationId xmlns:a16="http://schemas.microsoft.com/office/drawing/2014/main" id="{39C50F0E-830F-9328-07A8-AC1E622640A2}"/>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0620D181-775C-41D2-CDC9-830282E88C67}"/>
              </a:ext>
            </a:extLst>
          </p:cNvPr>
          <p:cNvSpPr>
            <a:spLocks noGrp="1"/>
          </p:cNvSpPr>
          <p:nvPr>
            <p:ph type="sldNum" sz="quarter" idx="12"/>
          </p:nvPr>
        </p:nvSpPr>
        <p:spPr/>
        <p:txBody>
          <a:bodyPr/>
          <a:lstStyle/>
          <a:p>
            <a:fld id="{5E53BDD8-F5C0-994F-846B-AA2AD600EBB7}" type="slidenum">
              <a:rPr lang="en-US" smtClean="0"/>
              <a:t>10</a:t>
            </a:fld>
            <a:endParaRPr lang="en-US"/>
          </a:p>
        </p:txBody>
      </p:sp>
    </p:spTree>
    <p:extLst>
      <p:ext uri="{BB962C8B-B14F-4D97-AF65-F5344CB8AC3E}">
        <p14:creationId xmlns:p14="http://schemas.microsoft.com/office/powerpoint/2010/main" val="144607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2422-49DB-21E5-9AC4-11D1E748F493}"/>
              </a:ext>
            </a:extLst>
          </p:cNvPr>
          <p:cNvSpPr>
            <a:spLocks noGrp="1"/>
          </p:cNvSpPr>
          <p:nvPr>
            <p:ph type="title"/>
          </p:nvPr>
        </p:nvSpPr>
        <p:spPr/>
        <p:txBody>
          <a:bodyPr/>
          <a:lstStyle/>
          <a:p>
            <a:r>
              <a:rPr lang="en-US" dirty="0"/>
              <a:t>EXPOSE IT</a:t>
            </a:r>
          </a:p>
        </p:txBody>
      </p:sp>
      <p:sp>
        <p:nvSpPr>
          <p:cNvPr id="3" name="Content Placeholder 2">
            <a:extLst>
              <a:ext uri="{FF2B5EF4-FFF2-40B4-BE49-F238E27FC236}">
                <a16:creationId xmlns:a16="http://schemas.microsoft.com/office/drawing/2014/main" id="{D9C08DBD-85D2-B091-6158-264B99201A65}"/>
              </a:ext>
            </a:extLst>
          </p:cNvPr>
          <p:cNvSpPr>
            <a:spLocks noGrp="1"/>
          </p:cNvSpPr>
          <p:nvPr>
            <p:ph idx="1"/>
          </p:nvPr>
        </p:nvSpPr>
        <p:spPr/>
        <p:txBody>
          <a:bodyPr/>
          <a:lstStyle/>
          <a:p>
            <a:r>
              <a:rPr lang="en-US" sz="3200" dirty="0"/>
              <a:t>Reprove SIN:</a:t>
            </a:r>
          </a:p>
          <a:p>
            <a:endParaRPr lang="en-US" sz="3200" dirty="0"/>
          </a:p>
          <a:p>
            <a:r>
              <a:rPr lang="en-US" sz="3200" dirty="0"/>
              <a:t>Ephesians 5:11–13 </a:t>
            </a:r>
          </a:p>
          <a:p>
            <a:r>
              <a:rPr lang="en-US" sz="3200" baseline="30000" dirty="0"/>
              <a:t>11 </a:t>
            </a:r>
            <a:r>
              <a:rPr lang="en-US" sz="3200" dirty="0"/>
              <a:t>And have no fellowship with the unfruitful works of darkness, but rather expose them. </a:t>
            </a:r>
            <a:r>
              <a:rPr lang="en-US" sz="3200" baseline="30000" dirty="0"/>
              <a:t>12 </a:t>
            </a:r>
            <a:r>
              <a:rPr lang="en-US" sz="3200" dirty="0"/>
              <a:t>For it is shameful even to speak of those things which are done by them in secret. </a:t>
            </a:r>
            <a:r>
              <a:rPr lang="en-US" sz="3200" baseline="30000" dirty="0"/>
              <a:t>13 </a:t>
            </a:r>
            <a:r>
              <a:rPr lang="en-US" sz="3200" dirty="0"/>
              <a:t>But all things that are exposed are made manifest by the light, for whatever makes manifest is light.</a:t>
            </a:r>
          </a:p>
          <a:p>
            <a:endParaRPr lang="en-US" dirty="0"/>
          </a:p>
        </p:txBody>
      </p:sp>
      <p:sp>
        <p:nvSpPr>
          <p:cNvPr id="4" name="Date Placeholder 3">
            <a:extLst>
              <a:ext uri="{FF2B5EF4-FFF2-40B4-BE49-F238E27FC236}">
                <a16:creationId xmlns:a16="http://schemas.microsoft.com/office/drawing/2014/main" id="{4CC8ABED-2D71-D0DA-71D3-50118BE004C9}"/>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36752D4F-B094-F9FF-FCA8-5225B8F1D564}"/>
              </a:ext>
            </a:extLst>
          </p:cNvPr>
          <p:cNvSpPr>
            <a:spLocks noGrp="1"/>
          </p:cNvSpPr>
          <p:nvPr>
            <p:ph type="sldNum" sz="quarter" idx="12"/>
          </p:nvPr>
        </p:nvSpPr>
        <p:spPr/>
        <p:txBody>
          <a:bodyPr/>
          <a:lstStyle/>
          <a:p>
            <a:fld id="{5E53BDD8-F5C0-994F-846B-AA2AD600EBB7}" type="slidenum">
              <a:rPr lang="en-US" smtClean="0"/>
              <a:t>11</a:t>
            </a:fld>
            <a:endParaRPr lang="en-US"/>
          </a:p>
        </p:txBody>
      </p:sp>
    </p:spTree>
    <p:extLst>
      <p:ext uri="{BB962C8B-B14F-4D97-AF65-F5344CB8AC3E}">
        <p14:creationId xmlns:p14="http://schemas.microsoft.com/office/powerpoint/2010/main" val="11990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817B-9CF9-5BAF-B445-A2E25493CA61}"/>
              </a:ext>
            </a:extLst>
          </p:cNvPr>
          <p:cNvSpPr>
            <a:spLocks noGrp="1"/>
          </p:cNvSpPr>
          <p:nvPr>
            <p:ph type="title"/>
          </p:nvPr>
        </p:nvSpPr>
        <p:spPr/>
        <p:txBody>
          <a:bodyPr/>
          <a:lstStyle/>
          <a:p>
            <a:r>
              <a:rPr lang="en-US" dirty="0"/>
              <a:t>CONQUER IT</a:t>
            </a:r>
          </a:p>
        </p:txBody>
      </p:sp>
      <p:sp>
        <p:nvSpPr>
          <p:cNvPr id="3" name="Content Placeholder 2">
            <a:extLst>
              <a:ext uri="{FF2B5EF4-FFF2-40B4-BE49-F238E27FC236}">
                <a16:creationId xmlns:a16="http://schemas.microsoft.com/office/drawing/2014/main" id="{09A08D84-2F20-C502-10A2-30406B00E123}"/>
              </a:ext>
            </a:extLst>
          </p:cNvPr>
          <p:cNvSpPr>
            <a:spLocks noGrp="1"/>
          </p:cNvSpPr>
          <p:nvPr>
            <p:ph idx="1"/>
          </p:nvPr>
        </p:nvSpPr>
        <p:spPr>
          <a:xfrm>
            <a:off x="838202" y="1365338"/>
            <a:ext cx="10515600" cy="4623737"/>
          </a:xfrm>
        </p:spPr>
        <p:txBody>
          <a:bodyPr>
            <a:noAutofit/>
          </a:bodyPr>
          <a:lstStyle/>
          <a:p>
            <a:r>
              <a:rPr lang="en-US" sz="3600" dirty="0"/>
              <a:t>Or SIN will conquer us!</a:t>
            </a:r>
          </a:p>
          <a:p>
            <a:r>
              <a:rPr lang="en-US" sz="3600" dirty="0"/>
              <a:t>2 Peter 3:14–15 </a:t>
            </a:r>
          </a:p>
          <a:p>
            <a:r>
              <a:rPr lang="en-US" sz="3600" dirty="0"/>
              <a:t>Be Steadfast</a:t>
            </a:r>
          </a:p>
          <a:p>
            <a:r>
              <a:rPr lang="en-US" sz="3600" baseline="30000" dirty="0"/>
              <a:t>14 </a:t>
            </a:r>
            <a:r>
              <a:rPr lang="en-US" sz="3600" dirty="0"/>
              <a:t>Therefore, beloved, looking forward to these things, be diligent to be found by Him in peace, without spot and blameless; </a:t>
            </a:r>
            <a:r>
              <a:rPr lang="en-US" sz="3600" baseline="30000" dirty="0"/>
              <a:t>15 </a:t>
            </a:r>
            <a:r>
              <a:rPr lang="en-US" sz="3600" u="sng" dirty="0"/>
              <a:t>and consider that the longsuffering of our Lord is salvation</a:t>
            </a:r>
            <a:r>
              <a:rPr lang="en-US" sz="3600" dirty="0"/>
              <a:t>—as also our beloved brother Paul, according to the wisdom given to him, has written to you,</a:t>
            </a:r>
          </a:p>
          <a:p>
            <a:endParaRPr lang="en-US" sz="3600" dirty="0"/>
          </a:p>
        </p:txBody>
      </p:sp>
      <p:sp>
        <p:nvSpPr>
          <p:cNvPr id="4" name="Date Placeholder 3">
            <a:extLst>
              <a:ext uri="{FF2B5EF4-FFF2-40B4-BE49-F238E27FC236}">
                <a16:creationId xmlns:a16="http://schemas.microsoft.com/office/drawing/2014/main" id="{6AF232BD-84E4-8572-9931-6E748CA70C25}"/>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68D6728C-97B3-E856-81DE-A15D00FF3572}"/>
              </a:ext>
            </a:extLst>
          </p:cNvPr>
          <p:cNvSpPr>
            <a:spLocks noGrp="1"/>
          </p:cNvSpPr>
          <p:nvPr>
            <p:ph type="sldNum" sz="quarter" idx="12"/>
          </p:nvPr>
        </p:nvSpPr>
        <p:spPr/>
        <p:txBody>
          <a:bodyPr/>
          <a:lstStyle/>
          <a:p>
            <a:fld id="{5E53BDD8-F5C0-994F-846B-AA2AD600EBB7}" type="slidenum">
              <a:rPr lang="en-US" smtClean="0"/>
              <a:t>12</a:t>
            </a:fld>
            <a:endParaRPr lang="en-US"/>
          </a:p>
        </p:txBody>
      </p:sp>
    </p:spTree>
    <p:extLst>
      <p:ext uri="{BB962C8B-B14F-4D97-AF65-F5344CB8AC3E}">
        <p14:creationId xmlns:p14="http://schemas.microsoft.com/office/powerpoint/2010/main" val="86936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9C02-2BBB-6BC7-C7BA-FDA04C782331}"/>
              </a:ext>
            </a:extLst>
          </p:cNvPr>
          <p:cNvSpPr>
            <a:spLocks noGrp="1"/>
          </p:cNvSpPr>
          <p:nvPr>
            <p:ph type="title"/>
          </p:nvPr>
        </p:nvSpPr>
        <p:spPr/>
        <p:txBody>
          <a:bodyPr/>
          <a:lstStyle/>
          <a:p>
            <a:r>
              <a:rPr lang="en-US" dirty="0"/>
              <a:t>Conquer your Sins</a:t>
            </a:r>
          </a:p>
        </p:txBody>
      </p:sp>
      <p:sp>
        <p:nvSpPr>
          <p:cNvPr id="3" name="Content Placeholder 2">
            <a:extLst>
              <a:ext uri="{FF2B5EF4-FFF2-40B4-BE49-F238E27FC236}">
                <a16:creationId xmlns:a16="http://schemas.microsoft.com/office/drawing/2014/main" id="{DF9EF51B-3A15-F567-56F1-5C78D8A6BD14}"/>
              </a:ext>
            </a:extLst>
          </p:cNvPr>
          <p:cNvSpPr>
            <a:spLocks noGrp="1"/>
          </p:cNvSpPr>
          <p:nvPr>
            <p:ph idx="1"/>
          </p:nvPr>
        </p:nvSpPr>
        <p:spPr>
          <a:xfrm>
            <a:off x="930966" y="1674449"/>
            <a:ext cx="10515600" cy="3509102"/>
          </a:xfrm>
        </p:spPr>
        <p:txBody>
          <a:bodyPr>
            <a:noAutofit/>
          </a:bodyPr>
          <a:lstStyle/>
          <a:p>
            <a:r>
              <a:rPr lang="en-US" sz="3600" dirty="0">
                <a:latin typeface="Helvetica" pitchFamily="2" charset="0"/>
              </a:rPr>
              <a:t>HOW?</a:t>
            </a:r>
          </a:p>
          <a:p>
            <a:r>
              <a:rPr lang="en-US" sz="3600" dirty="0">
                <a:latin typeface="Helvetica" pitchFamily="2" charset="0"/>
              </a:rPr>
              <a:t>Galatians 2:20 (NKJV)</a:t>
            </a:r>
          </a:p>
          <a:p>
            <a:r>
              <a:rPr lang="en-US" sz="3600" baseline="30000" dirty="0">
                <a:latin typeface="Helvetica" pitchFamily="2" charset="0"/>
              </a:rPr>
              <a:t>20 </a:t>
            </a:r>
            <a:r>
              <a:rPr lang="en-US" sz="3600" u="sng" dirty="0">
                <a:latin typeface="Helvetica" pitchFamily="2" charset="0"/>
              </a:rPr>
              <a:t>I have been crucified with Christ</a:t>
            </a:r>
            <a:r>
              <a:rPr lang="en-US" sz="3600" dirty="0">
                <a:latin typeface="Helvetica" pitchFamily="2" charset="0"/>
              </a:rPr>
              <a:t>; it is no longer I who live, but </a:t>
            </a:r>
            <a:r>
              <a:rPr lang="en-US" sz="3600" u="sng" dirty="0">
                <a:latin typeface="Helvetica" pitchFamily="2" charset="0"/>
              </a:rPr>
              <a:t>Christ lives in me</a:t>
            </a:r>
            <a:r>
              <a:rPr lang="en-US" sz="3600" dirty="0">
                <a:latin typeface="Helvetica" pitchFamily="2" charset="0"/>
              </a:rPr>
              <a:t>; and the </a:t>
            </a:r>
            <a:r>
              <a:rPr lang="en-US" sz="3600" i="1" dirty="0">
                <a:latin typeface="Helvetica" pitchFamily="2" charset="0"/>
              </a:rPr>
              <a:t>life</a:t>
            </a:r>
            <a:r>
              <a:rPr lang="en-US" sz="3600" dirty="0">
                <a:latin typeface="Helvetica" pitchFamily="2" charset="0"/>
              </a:rPr>
              <a:t> which I now live in the flesh </a:t>
            </a:r>
            <a:r>
              <a:rPr lang="en-US" sz="3600" u="sng" dirty="0">
                <a:latin typeface="Helvetica" pitchFamily="2" charset="0"/>
              </a:rPr>
              <a:t>I live by faith in the Son of God</a:t>
            </a:r>
            <a:r>
              <a:rPr lang="en-US" sz="3600" dirty="0">
                <a:latin typeface="Helvetica" pitchFamily="2" charset="0"/>
              </a:rPr>
              <a:t>, </a:t>
            </a:r>
            <a:r>
              <a:rPr lang="en-US" sz="3600" u="sng" dirty="0">
                <a:latin typeface="Helvetica" pitchFamily="2" charset="0"/>
              </a:rPr>
              <a:t>who loved me and gave Himself for me.</a:t>
            </a:r>
          </a:p>
          <a:p>
            <a:br>
              <a:rPr lang="en-US" sz="3600" dirty="0">
                <a:latin typeface="Helvetica" pitchFamily="2" charset="0"/>
              </a:rPr>
            </a:br>
            <a:endParaRPr lang="en-US" sz="3600" dirty="0">
              <a:latin typeface="Helvetica" pitchFamily="2" charset="0"/>
            </a:endParaRPr>
          </a:p>
          <a:p>
            <a:endParaRPr lang="en-US" sz="3600" dirty="0"/>
          </a:p>
        </p:txBody>
      </p:sp>
      <p:sp>
        <p:nvSpPr>
          <p:cNvPr id="4" name="Date Placeholder 3">
            <a:extLst>
              <a:ext uri="{FF2B5EF4-FFF2-40B4-BE49-F238E27FC236}">
                <a16:creationId xmlns:a16="http://schemas.microsoft.com/office/drawing/2014/main" id="{5762919D-1F89-8403-EE38-78BB2466A27F}"/>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AB1E5EA7-5EA7-E1B5-6132-BB6AE72C391A}"/>
              </a:ext>
            </a:extLst>
          </p:cNvPr>
          <p:cNvSpPr>
            <a:spLocks noGrp="1"/>
          </p:cNvSpPr>
          <p:nvPr>
            <p:ph type="sldNum" sz="quarter" idx="12"/>
          </p:nvPr>
        </p:nvSpPr>
        <p:spPr/>
        <p:txBody>
          <a:bodyPr/>
          <a:lstStyle/>
          <a:p>
            <a:fld id="{5E53BDD8-F5C0-994F-846B-AA2AD600EBB7}" type="slidenum">
              <a:rPr lang="en-US" smtClean="0"/>
              <a:t>13</a:t>
            </a:fld>
            <a:endParaRPr lang="en-US"/>
          </a:p>
        </p:txBody>
      </p:sp>
    </p:spTree>
    <p:extLst>
      <p:ext uri="{BB962C8B-B14F-4D97-AF65-F5344CB8AC3E}">
        <p14:creationId xmlns:p14="http://schemas.microsoft.com/office/powerpoint/2010/main" val="13477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CBC9F-0B86-CF7A-4493-34A9D0D896F0}"/>
              </a:ext>
            </a:extLst>
          </p:cNvPr>
          <p:cNvSpPr>
            <a:spLocks noGrp="1"/>
          </p:cNvSpPr>
          <p:nvPr>
            <p:ph type="title"/>
          </p:nvPr>
        </p:nvSpPr>
        <p:spPr/>
        <p:txBody>
          <a:bodyPr/>
          <a:lstStyle/>
          <a:p>
            <a:r>
              <a:rPr lang="en-US" dirty="0"/>
              <a:t>Next week – Last Class</a:t>
            </a:r>
          </a:p>
        </p:txBody>
      </p:sp>
      <p:sp>
        <p:nvSpPr>
          <p:cNvPr id="3" name="Content Placeholder 2">
            <a:extLst>
              <a:ext uri="{FF2B5EF4-FFF2-40B4-BE49-F238E27FC236}">
                <a16:creationId xmlns:a16="http://schemas.microsoft.com/office/drawing/2014/main" id="{1C28F7AD-38D5-A50D-E0FB-DE566794F344}"/>
              </a:ext>
            </a:extLst>
          </p:cNvPr>
          <p:cNvSpPr>
            <a:spLocks noGrp="1"/>
          </p:cNvSpPr>
          <p:nvPr>
            <p:ph idx="1"/>
          </p:nvPr>
        </p:nvSpPr>
        <p:spPr>
          <a:xfrm>
            <a:off x="838202" y="3190677"/>
            <a:ext cx="10515600" cy="1238535"/>
          </a:xfrm>
        </p:spPr>
        <p:txBody>
          <a:bodyPr>
            <a:normAutofit/>
          </a:bodyPr>
          <a:lstStyle/>
          <a:p>
            <a:pPr algn="ctr"/>
            <a:r>
              <a:rPr lang="en-US" sz="6000" dirty="0"/>
              <a:t>The Beauty of Forgiveness of SIN!</a:t>
            </a:r>
          </a:p>
        </p:txBody>
      </p:sp>
      <p:sp>
        <p:nvSpPr>
          <p:cNvPr id="4" name="Date Placeholder 3">
            <a:extLst>
              <a:ext uri="{FF2B5EF4-FFF2-40B4-BE49-F238E27FC236}">
                <a16:creationId xmlns:a16="http://schemas.microsoft.com/office/drawing/2014/main" id="{E080770D-FE67-191C-9C23-DB777C7B2107}"/>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38D05A87-B1AF-7DFA-4247-4AE540B04F76}"/>
              </a:ext>
            </a:extLst>
          </p:cNvPr>
          <p:cNvSpPr>
            <a:spLocks noGrp="1"/>
          </p:cNvSpPr>
          <p:nvPr>
            <p:ph type="sldNum" sz="quarter" idx="12"/>
          </p:nvPr>
        </p:nvSpPr>
        <p:spPr/>
        <p:txBody>
          <a:bodyPr/>
          <a:lstStyle/>
          <a:p>
            <a:fld id="{5E53BDD8-F5C0-994F-846B-AA2AD600EBB7}" type="slidenum">
              <a:rPr lang="en-US" smtClean="0"/>
              <a:t>14</a:t>
            </a:fld>
            <a:endParaRPr lang="en-US"/>
          </a:p>
        </p:txBody>
      </p:sp>
    </p:spTree>
    <p:extLst>
      <p:ext uri="{BB962C8B-B14F-4D97-AF65-F5344CB8AC3E}">
        <p14:creationId xmlns:p14="http://schemas.microsoft.com/office/powerpoint/2010/main" val="315867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A1D4-FF36-B47D-C77A-C51D30D9E221}"/>
              </a:ext>
            </a:extLst>
          </p:cNvPr>
          <p:cNvSpPr>
            <a:spLocks noGrp="1"/>
          </p:cNvSpPr>
          <p:nvPr>
            <p:ph type="ctrTitle"/>
          </p:nvPr>
        </p:nvSpPr>
        <p:spPr/>
        <p:txBody>
          <a:bodyPr/>
          <a:lstStyle/>
          <a:p>
            <a:r>
              <a:rPr lang="en-US" dirty="0"/>
              <a:t>Additional Items</a:t>
            </a:r>
          </a:p>
        </p:txBody>
      </p:sp>
      <p:sp>
        <p:nvSpPr>
          <p:cNvPr id="3" name="Subtitle 2">
            <a:extLst>
              <a:ext uri="{FF2B5EF4-FFF2-40B4-BE49-F238E27FC236}">
                <a16:creationId xmlns:a16="http://schemas.microsoft.com/office/drawing/2014/main" id="{E8615504-FFBA-081B-6438-086F929AF30B}"/>
              </a:ext>
            </a:extLst>
          </p:cNvPr>
          <p:cNvSpPr>
            <a:spLocks noGrp="1"/>
          </p:cNvSpPr>
          <p:nvPr>
            <p:ph type="subTitle" idx="1"/>
          </p:nvPr>
        </p:nvSpPr>
        <p:spPr/>
        <p:txBody>
          <a:bodyPr/>
          <a:lstStyle/>
          <a:p>
            <a:r>
              <a:rPr lang="en-US" dirty="0"/>
              <a:t>time permitting</a:t>
            </a:r>
          </a:p>
        </p:txBody>
      </p:sp>
      <p:sp>
        <p:nvSpPr>
          <p:cNvPr id="4" name="Date Placeholder 3">
            <a:extLst>
              <a:ext uri="{FF2B5EF4-FFF2-40B4-BE49-F238E27FC236}">
                <a16:creationId xmlns:a16="http://schemas.microsoft.com/office/drawing/2014/main" id="{F367EADE-A6FD-3CA2-2B88-F61D1AE6C38B}"/>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00336916-8B93-C42F-0914-158868E7444F}"/>
              </a:ext>
            </a:extLst>
          </p:cNvPr>
          <p:cNvSpPr>
            <a:spLocks noGrp="1"/>
          </p:cNvSpPr>
          <p:nvPr>
            <p:ph type="sldNum" sz="quarter" idx="12"/>
          </p:nvPr>
        </p:nvSpPr>
        <p:spPr/>
        <p:txBody>
          <a:bodyPr/>
          <a:lstStyle/>
          <a:p>
            <a:fld id="{5E53BDD8-F5C0-994F-846B-AA2AD600EBB7}" type="slidenum">
              <a:rPr lang="en-US" smtClean="0"/>
              <a:t>15</a:t>
            </a:fld>
            <a:endParaRPr lang="en-US"/>
          </a:p>
        </p:txBody>
      </p:sp>
    </p:spTree>
    <p:extLst>
      <p:ext uri="{BB962C8B-B14F-4D97-AF65-F5344CB8AC3E}">
        <p14:creationId xmlns:p14="http://schemas.microsoft.com/office/powerpoint/2010/main" val="204214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19E927-C3B6-8A6B-91B7-EBD9DD8FA34C}"/>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BF0F7348-6D1B-C648-6947-41A8363A56F6}"/>
              </a:ext>
            </a:extLst>
          </p:cNvPr>
          <p:cNvSpPr>
            <a:spLocks noGrp="1"/>
          </p:cNvSpPr>
          <p:nvPr>
            <p:ph type="sldNum" sz="quarter" idx="12"/>
          </p:nvPr>
        </p:nvSpPr>
        <p:spPr/>
        <p:txBody>
          <a:bodyPr/>
          <a:lstStyle/>
          <a:p>
            <a:fld id="{5E53BDD8-F5C0-994F-846B-AA2AD600EBB7}" type="slidenum">
              <a:rPr lang="en-US" smtClean="0"/>
              <a:t>16</a:t>
            </a:fld>
            <a:endParaRPr lang="en-US" dirty="0"/>
          </a:p>
        </p:txBody>
      </p:sp>
      <p:sp>
        <p:nvSpPr>
          <p:cNvPr id="6" name="TextBox 5">
            <a:extLst>
              <a:ext uri="{FF2B5EF4-FFF2-40B4-BE49-F238E27FC236}">
                <a16:creationId xmlns:a16="http://schemas.microsoft.com/office/drawing/2014/main" id="{7EBFFA58-3AB0-4743-52A7-50844C3506A0}"/>
              </a:ext>
            </a:extLst>
          </p:cNvPr>
          <p:cNvSpPr txBox="1"/>
          <p:nvPr/>
        </p:nvSpPr>
        <p:spPr>
          <a:xfrm>
            <a:off x="306666" y="200597"/>
            <a:ext cx="2132763" cy="461665"/>
          </a:xfrm>
          <a:prstGeom prst="rect">
            <a:avLst/>
          </a:prstGeom>
          <a:noFill/>
        </p:spPr>
        <p:txBody>
          <a:bodyPr wrap="none" rtlCol="0">
            <a:spAutoFit/>
          </a:bodyPr>
          <a:lstStyle/>
          <a:p>
            <a:r>
              <a:rPr lang="en-US" sz="2400" dirty="0">
                <a:latin typeface="Copperplate Gothic Bold" panose="020E0705020206020404" pitchFamily="34" charset="77"/>
              </a:rPr>
              <a:t>Temptation</a:t>
            </a:r>
          </a:p>
        </p:txBody>
      </p:sp>
      <p:sp>
        <p:nvSpPr>
          <p:cNvPr id="7" name="TextBox 6">
            <a:extLst>
              <a:ext uri="{FF2B5EF4-FFF2-40B4-BE49-F238E27FC236}">
                <a16:creationId xmlns:a16="http://schemas.microsoft.com/office/drawing/2014/main" id="{E27EBEE3-329A-07A0-AAAD-564A1A82C523}"/>
              </a:ext>
            </a:extLst>
          </p:cNvPr>
          <p:cNvSpPr txBox="1"/>
          <p:nvPr/>
        </p:nvSpPr>
        <p:spPr>
          <a:xfrm>
            <a:off x="476876" y="962332"/>
            <a:ext cx="2308517" cy="461665"/>
          </a:xfrm>
          <a:prstGeom prst="rect">
            <a:avLst/>
          </a:prstGeom>
          <a:noFill/>
        </p:spPr>
        <p:txBody>
          <a:bodyPr wrap="none" rtlCol="0">
            <a:spAutoFit/>
          </a:bodyPr>
          <a:lstStyle/>
          <a:p>
            <a:r>
              <a:rPr lang="en-US" sz="2400" dirty="0">
                <a:latin typeface="Copperplate Gothic Bold" panose="020E0705020206020404" pitchFamily="34" charset="77"/>
              </a:rPr>
              <a:t>drawn Away</a:t>
            </a:r>
          </a:p>
        </p:txBody>
      </p:sp>
      <p:sp>
        <p:nvSpPr>
          <p:cNvPr id="8" name="TextBox 7">
            <a:extLst>
              <a:ext uri="{FF2B5EF4-FFF2-40B4-BE49-F238E27FC236}">
                <a16:creationId xmlns:a16="http://schemas.microsoft.com/office/drawing/2014/main" id="{24A56D16-3EF9-6085-0EF7-8B34B7086273}"/>
              </a:ext>
            </a:extLst>
          </p:cNvPr>
          <p:cNvSpPr txBox="1"/>
          <p:nvPr/>
        </p:nvSpPr>
        <p:spPr>
          <a:xfrm>
            <a:off x="769739" y="1738219"/>
            <a:ext cx="2866810" cy="461665"/>
          </a:xfrm>
          <a:prstGeom prst="rect">
            <a:avLst/>
          </a:prstGeom>
          <a:noFill/>
        </p:spPr>
        <p:txBody>
          <a:bodyPr wrap="none" rtlCol="0">
            <a:spAutoFit/>
          </a:bodyPr>
          <a:lstStyle/>
          <a:p>
            <a:r>
              <a:rPr lang="en-US" sz="2400" dirty="0">
                <a:latin typeface="Copperplate Gothic Bold" panose="020E0705020206020404" pitchFamily="34" charset="77"/>
              </a:rPr>
              <a:t>his own desires</a:t>
            </a:r>
          </a:p>
        </p:txBody>
      </p:sp>
      <p:sp>
        <p:nvSpPr>
          <p:cNvPr id="9" name="TextBox 8">
            <a:extLst>
              <a:ext uri="{FF2B5EF4-FFF2-40B4-BE49-F238E27FC236}">
                <a16:creationId xmlns:a16="http://schemas.microsoft.com/office/drawing/2014/main" id="{E58EB310-C15A-5D61-4A9B-70DA7AC438DE}"/>
              </a:ext>
            </a:extLst>
          </p:cNvPr>
          <p:cNvSpPr txBox="1"/>
          <p:nvPr/>
        </p:nvSpPr>
        <p:spPr>
          <a:xfrm>
            <a:off x="2102137" y="2438489"/>
            <a:ext cx="1503938" cy="461665"/>
          </a:xfrm>
          <a:prstGeom prst="rect">
            <a:avLst/>
          </a:prstGeom>
          <a:noFill/>
        </p:spPr>
        <p:txBody>
          <a:bodyPr wrap="none" rtlCol="0">
            <a:spAutoFit/>
          </a:bodyPr>
          <a:lstStyle/>
          <a:p>
            <a:r>
              <a:rPr lang="en-US" sz="2400" dirty="0">
                <a:latin typeface="Copperplate Gothic Bold" panose="020E0705020206020404" pitchFamily="34" charset="77"/>
              </a:rPr>
              <a:t>enticed</a:t>
            </a:r>
          </a:p>
        </p:txBody>
      </p:sp>
      <p:sp>
        <p:nvSpPr>
          <p:cNvPr id="10" name="TextBox 9">
            <a:extLst>
              <a:ext uri="{FF2B5EF4-FFF2-40B4-BE49-F238E27FC236}">
                <a16:creationId xmlns:a16="http://schemas.microsoft.com/office/drawing/2014/main" id="{2B304328-BABF-5C48-185B-FBB706C01050}"/>
              </a:ext>
            </a:extLst>
          </p:cNvPr>
          <p:cNvSpPr txBox="1"/>
          <p:nvPr/>
        </p:nvSpPr>
        <p:spPr>
          <a:xfrm>
            <a:off x="1837068" y="3214787"/>
            <a:ext cx="3146374" cy="461665"/>
          </a:xfrm>
          <a:prstGeom prst="rect">
            <a:avLst/>
          </a:prstGeom>
          <a:noFill/>
        </p:spPr>
        <p:txBody>
          <a:bodyPr wrap="none" rtlCol="0">
            <a:spAutoFit/>
          </a:bodyPr>
          <a:lstStyle/>
          <a:p>
            <a:r>
              <a:rPr lang="en-US" sz="2400" dirty="0">
                <a:latin typeface="Copperplate Gothic Bold" panose="020E0705020206020404" pitchFamily="34" charset="77"/>
              </a:rPr>
              <a:t>desire conceived</a:t>
            </a:r>
          </a:p>
        </p:txBody>
      </p:sp>
      <p:sp>
        <p:nvSpPr>
          <p:cNvPr id="11" name="TextBox 10">
            <a:extLst>
              <a:ext uri="{FF2B5EF4-FFF2-40B4-BE49-F238E27FC236}">
                <a16:creationId xmlns:a16="http://schemas.microsoft.com/office/drawing/2014/main" id="{5F584339-69FC-FD56-E1F3-15F3EDC4043F}"/>
              </a:ext>
            </a:extLst>
          </p:cNvPr>
          <p:cNvSpPr txBox="1"/>
          <p:nvPr/>
        </p:nvSpPr>
        <p:spPr>
          <a:xfrm>
            <a:off x="3182878" y="3919980"/>
            <a:ext cx="1995033" cy="461665"/>
          </a:xfrm>
          <a:prstGeom prst="rect">
            <a:avLst/>
          </a:prstGeom>
          <a:noFill/>
        </p:spPr>
        <p:txBody>
          <a:bodyPr wrap="none" rtlCol="0">
            <a:spAutoFit/>
          </a:bodyPr>
          <a:lstStyle/>
          <a:p>
            <a:r>
              <a:rPr lang="en-US" sz="2400" dirty="0">
                <a:latin typeface="Copperplate Gothic Bold" panose="020E0705020206020404" pitchFamily="34" charset="77"/>
              </a:rPr>
              <a:t>sin is born</a:t>
            </a:r>
          </a:p>
        </p:txBody>
      </p:sp>
      <p:sp>
        <p:nvSpPr>
          <p:cNvPr id="12" name="TextBox 11">
            <a:extLst>
              <a:ext uri="{FF2B5EF4-FFF2-40B4-BE49-F238E27FC236}">
                <a16:creationId xmlns:a16="http://schemas.microsoft.com/office/drawing/2014/main" id="{199E4362-707F-D16C-4D5C-061CEC886C72}"/>
              </a:ext>
            </a:extLst>
          </p:cNvPr>
          <p:cNvSpPr txBox="1"/>
          <p:nvPr/>
        </p:nvSpPr>
        <p:spPr>
          <a:xfrm>
            <a:off x="3784199" y="4633477"/>
            <a:ext cx="1885068" cy="461665"/>
          </a:xfrm>
          <a:prstGeom prst="rect">
            <a:avLst/>
          </a:prstGeom>
          <a:noFill/>
        </p:spPr>
        <p:txBody>
          <a:bodyPr wrap="none" rtlCol="0">
            <a:spAutoFit/>
          </a:bodyPr>
          <a:lstStyle/>
          <a:p>
            <a:r>
              <a:rPr lang="en-US" sz="2400" dirty="0">
                <a:latin typeface="Copperplate Gothic Bold" panose="020E0705020206020404" pitchFamily="34" charset="77"/>
              </a:rPr>
              <a:t>sin grows</a:t>
            </a:r>
          </a:p>
        </p:txBody>
      </p:sp>
      <p:sp>
        <p:nvSpPr>
          <p:cNvPr id="13" name="TextBox 12">
            <a:extLst>
              <a:ext uri="{FF2B5EF4-FFF2-40B4-BE49-F238E27FC236}">
                <a16:creationId xmlns:a16="http://schemas.microsoft.com/office/drawing/2014/main" id="{02DB3DB2-1D8C-D13A-CEC8-CA8C3BD23A44}"/>
              </a:ext>
            </a:extLst>
          </p:cNvPr>
          <p:cNvSpPr txBox="1"/>
          <p:nvPr/>
        </p:nvSpPr>
        <p:spPr>
          <a:xfrm>
            <a:off x="4140911" y="5367579"/>
            <a:ext cx="2221057" cy="461665"/>
          </a:xfrm>
          <a:prstGeom prst="rect">
            <a:avLst/>
          </a:prstGeom>
          <a:noFill/>
        </p:spPr>
        <p:txBody>
          <a:bodyPr wrap="none" rtlCol="0">
            <a:spAutoFit/>
          </a:bodyPr>
          <a:lstStyle/>
          <a:p>
            <a:r>
              <a:rPr lang="en-US" sz="2400" dirty="0">
                <a:latin typeface="Copperplate Gothic Bold" panose="020E0705020206020404" pitchFamily="34" charset="77"/>
              </a:rPr>
              <a:t>sin matures</a:t>
            </a:r>
          </a:p>
        </p:txBody>
      </p:sp>
      <p:sp>
        <p:nvSpPr>
          <p:cNvPr id="14" name="TextBox 13">
            <a:extLst>
              <a:ext uri="{FF2B5EF4-FFF2-40B4-BE49-F238E27FC236}">
                <a16:creationId xmlns:a16="http://schemas.microsoft.com/office/drawing/2014/main" id="{90C18937-F653-5C73-1BA4-B07E0401AE59}"/>
              </a:ext>
            </a:extLst>
          </p:cNvPr>
          <p:cNvSpPr txBox="1"/>
          <p:nvPr/>
        </p:nvSpPr>
        <p:spPr>
          <a:xfrm>
            <a:off x="3931139" y="6100011"/>
            <a:ext cx="4158959" cy="461665"/>
          </a:xfrm>
          <a:prstGeom prst="rect">
            <a:avLst/>
          </a:prstGeom>
          <a:noFill/>
        </p:spPr>
        <p:txBody>
          <a:bodyPr wrap="none" rtlCol="0">
            <a:spAutoFit/>
          </a:bodyPr>
          <a:lstStyle/>
          <a:p>
            <a:r>
              <a:rPr lang="en-US" sz="2400" dirty="0">
                <a:latin typeface="Copperplate Gothic Bold" panose="020E0705020206020404" pitchFamily="34" charset="77"/>
              </a:rPr>
              <a:t>sin brings forth Death</a:t>
            </a:r>
          </a:p>
        </p:txBody>
      </p:sp>
      <p:sp>
        <p:nvSpPr>
          <p:cNvPr id="18" name="Cloud 17">
            <a:extLst>
              <a:ext uri="{FF2B5EF4-FFF2-40B4-BE49-F238E27FC236}">
                <a16:creationId xmlns:a16="http://schemas.microsoft.com/office/drawing/2014/main" id="{B1AB48E6-5E03-27AB-771B-5C3EE008DADD}"/>
              </a:ext>
            </a:extLst>
          </p:cNvPr>
          <p:cNvSpPr/>
          <p:nvPr/>
        </p:nvSpPr>
        <p:spPr>
          <a:xfrm>
            <a:off x="1034394" y="725869"/>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Cloud 18">
            <a:extLst>
              <a:ext uri="{FF2B5EF4-FFF2-40B4-BE49-F238E27FC236}">
                <a16:creationId xmlns:a16="http://schemas.microsoft.com/office/drawing/2014/main" id="{38AD47D0-B9EF-D6CE-11CF-B8EB0B8DFD7A}"/>
              </a:ext>
            </a:extLst>
          </p:cNvPr>
          <p:cNvSpPr/>
          <p:nvPr/>
        </p:nvSpPr>
        <p:spPr>
          <a:xfrm>
            <a:off x="1545509" y="1425060"/>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0" name="Cloud 19">
            <a:extLst>
              <a:ext uri="{FF2B5EF4-FFF2-40B4-BE49-F238E27FC236}">
                <a16:creationId xmlns:a16="http://schemas.microsoft.com/office/drawing/2014/main" id="{73CEE6EC-C5AE-3D82-66F7-49A6643A9A39}"/>
              </a:ext>
            </a:extLst>
          </p:cNvPr>
          <p:cNvSpPr/>
          <p:nvPr/>
        </p:nvSpPr>
        <p:spPr>
          <a:xfrm>
            <a:off x="2131116" y="2216792"/>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1" name="Cloud 20">
            <a:extLst>
              <a:ext uri="{FF2B5EF4-FFF2-40B4-BE49-F238E27FC236}">
                <a16:creationId xmlns:a16="http://schemas.microsoft.com/office/drawing/2014/main" id="{6CF89D80-CF45-55E3-CE20-25DE1EDFD5AF}"/>
              </a:ext>
            </a:extLst>
          </p:cNvPr>
          <p:cNvSpPr/>
          <p:nvPr/>
        </p:nvSpPr>
        <p:spPr>
          <a:xfrm>
            <a:off x="2759150" y="2929174"/>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2" name="Cloud 21">
            <a:extLst>
              <a:ext uri="{FF2B5EF4-FFF2-40B4-BE49-F238E27FC236}">
                <a16:creationId xmlns:a16="http://schemas.microsoft.com/office/drawing/2014/main" id="{BCBF7A9F-B112-9A88-355E-98BC35149A89}"/>
              </a:ext>
            </a:extLst>
          </p:cNvPr>
          <p:cNvSpPr/>
          <p:nvPr/>
        </p:nvSpPr>
        <p:spPr>
          <a:xfrm>
            <a:off x="3438787" y="3696778"/>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3" name="Cloud 22">
            <a:extLst>
              <a:ext uri="{FF2B5EF4-FFF2-40B4-BE49-F238E27FC236}">
                <a16:creationId xmlns:a16="http://schemas.microsoft.com/office/drawing/2014/main" id="{906E7720-4926-CB83-80DC-4B32776023DF}"/>
              </a:ext>
            </a:extLst>
          </p:cNvPr>
          <p:cNvSpPr/>
          <p:nvPr/>
        </p:nvSpPr>
        <p:spPr>
          <a:xfrm>
            <a:off x="4038897" y="4440372"/>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4" name="Cloud 23">
            <a:extLst>
              <a:ext uri="{FF2B5EF4-FFF2-40B4-BE49-F238E27FC236}">
                <a16:creationId xmlns:a16="http://schemas.microsoft.com/office/drawing/2014/main" id="{09F692F3-6683-4D57-7F78-95BE81816FDD}"/>
              </a:ext>
            </a:extLst>
          </p:cNvPr>
          <p:cNvSpPr/>
          <p:nvPr/>
        </p:nvSpPr>
        <p:spPr>
          <a:xfrm>
            <a:off x="4645772" y="5144833"/>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5" name="Cloud 24">
            <a:extLst>
              <a:ext uri="{FF2B5EF4-FFF2-40B4-BE49-F238E27FC236}">
                <a16:creationId xmlns:a16="http://schemas.microsoft.com/office/drawing/2014/main" id="{91097FEC-DFA9-145A-BE18-351E9701E843}"/>
              </a:ext>
            </a:extLst>
          </p:cNvPr>
          <p:cNvSpPr/>
          <p:nvPr/>
        </p:nvSpPr>
        <p:spPr>
          <a:xfrm>
            <a:off x="5204326" y="5839672"/>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6" name="TextBox 25">
            <a:extLst>
              <a:ext uri="{FF2B5EF4-FFF2-40B4-BE49-F238E27FC236}">
                <a16:creationId xmlns:a16="http://schemas.microsoft.com/office/drawing/2014/main" id="{C2777439-B676-2E52-8CDE-C7DCEB87B541}"/>
              </a:ext>
            </a:extLst>
          </p:cNvPr>
          <p:cNvSpPr txBox="1"/>
          <p:nvPr/>
        </p:nvSpPr>
        <p:spPr>
          <a:xfrm>
            <a:off x="127982" y="4516685"/>
            <a:ext cx="3069772" cy="523220"/>
          </a:xfrm>
          <a:prstGeom prst="rect">
            <a:avLst/>
          </a:prstGeom>
          <a:noFill/>
        </p:spPr>
        <p:txBody>
          <a:bodyPr wrap="square" rtlCol="0">
            <a:spAutoFit/>
          </a:bodyPr>
          <a:lstStyle/>
          <a:p>
            <a:r>
              <a:rPr lang="en-US" sz="2800" dirty="0">
                <a:latin typeface="Helvetica" pitchFamily="2" charset="0"/>
              </a:rPr>
              <a:t>James 1:14–15</a:t>
            </a:r>
            <a:endParaRPr lang="en-US" sz="2800" dirty="0"/>
          </a:p>
        </p:txBody>
      </p:sp>
      <p:sp>
        <p:nvSpPr>
          <p:cNvPr id="2" name="Cloud 1">
            <a:extLst>
              <a:ext uri="{FF2B5EF4-FFF2-40B4-BE49-F238E27FC236}">
                <a16:creationId xmlns:a16="http://schemas.microsoft.com/office/drawing/2014/main" id="{7AE708CD-0460-A8AB-719C-493B5D1F1900}"/>
              </a:ext>
            </a:extLst>
          </p:cNvPr>
          <p:cNvSpPr/>
          <p:nvPr/>
        </p:nvSpPr>
        <p:spPr>
          <a:xfrm>
            <a:off x="142792" y="5257300"/>
            <a:ext cx="816428" cy="250372"/>
          </a:xfrm>
          <a:prstGeom prst="cloud">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 name="TextBox 2">
            <a:extLst>
              <a:ext uri="{FF2B5EF4-FFF2-40B4-BE49-F238E27FC236}">
                <a16:creationId xmlns:a16="http://schemas.microsoft.com/office/drawing/2014/main" id="{709846D2-B8CD-FE74-DCFE-A77EDC781D2A}"/>
              </a:ext>
            </a:extLst>
          </p:cNvPr>
          <p:cNvSpPr txBox="1"/>
          <p:nvPr/>
        </p:nvSpPr>
        <p:spPr>
          <a:xfrm>
            <a:off x="945710" y="5160522"/>
            <a:ext cx="2387128" cy="369460"/>
          </a:xfrm>
          <a:prstGeom prst="rect">
            <a:avLst/>
          </a:prstGeom>
          <a:noFill/>
        </p:spPr>
        <p:txBody>
          <a:bodyPr wrap="none" rtlCol="0">
            <a:spAutoFit/>
          </a:bodyPr>
          <a:lstStyle/>
          <a:p>
            <a:pPr algn="ctr"/>
            <a:r>
              <a:rPr lang="en-US" sz="1801" b="1" dirty="0">
                <a:latin typeface="Arial Narrow" panose="020B0604020202020204" pitchFamily="34" charset="0"/>
                <a:cs typeface="Arial Narrow" panose="020B0604020202020204" pitchFamily="34" charset="0"/>
              </a:rPr>
              <a:t>= YOUR choice of action</a:t>
            </a:r>
          </a:p>
        </p:txBody>
      </p:sp>
      <p:sp>
        <p:nvSpPr>
          <p:cNvPr id="15" name="Right Arrow 14">
            <a:extLst>
              <a:ext uri="{FF2B5EF4-FFF2-40B4-BE49-F238E27FC236}">
                <a16:creationId xmlns:a16="http://schemas.microsoft.com/office/drawing/2014/main" id="{9B723026-C2EB-1875-34B4-43C5C845E7FB}"/>
              </a:ext>
            </a:extLst>
          </p:cNvPr>
          <p:cNvSpPr/>
          <p:nvPr/>
        </p:nvSpPr>
        <p:spPr>
          <a:xfrm>
            <a:off x="2034012" y="449530"/>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16" name="Right Arrow 15">
            <a:extLst>
              <a:ext uri="{FF2B5EF4-FFF2-40B4-BE49-F238E27FC236}">
                <a16:creationId xmlns:a16="http://schemas.microsoft.com/office/drawing/2014/main" id="{8B469DA5-1CBB-6B74-7467-815C6B1B7B81}"/>
              </a:ext>
            </a:extLst>
          </p:cNvPr>
          <p:cNvSpPr/>
          <p:nvPr/>
        </p:nvSpPr>
        <p:spPr>
          <a:xfrm>
            <a:off x="2669519" y="1128325"/>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27" name="Right Arrow 26">
            <a:extLst>
              <a:ext uri="{FF2B5EF4-FFF2-40B4-BE49-F238E27FC236}">
                <a16:creationId xmlns:a16="http://schemas.microsoft.com/office/drawing/2014/main" id="{9F99FAA7-16AB-CBE5-CDCE-DDB1687241D4}"/>
              </a:ext>
            </a:extLst>
          </p:cNvPr>
          <p:cNvSpPr/>
          <p:nvPr/>
        </p:nvSpPr>
        <p:spPr>
          <a:xfrm>
            <a:off x="3299599" y="1942096"/>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29" name="Right Arrow 28">
            <a:extLst>
              <a:ext uri="{FF2B5EF4-FFF2-40B4-BE49-F238E27FC236}">
                <a16:creationId xmlns:a16="http://schemas.microsoft.com/office/drawing/2014/main" id="{078DE673-B373-80A0-4179-F5C64EEB3663}"/>
              </a:ext>
            </a:extLst>
          </p:cNvPr>
          <p:cNvSpPr/>
          <p:nvPr/>
        </p:nvSpPr>
        <p:spPr>
          <a:xfrm>
            <a:off x="4520440" y="3410073"/>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30" name="Right Arrow 29">
            <a:extLst>
              <a:ext uri="{FF2B5EF4-FFF2-40B4-BE49-F238E27FC236}">
                <a16:creationId xmlns:a16="http://schemas.microsoft.com/office/drawing/2014/main" id="{59CD260A-8696-3804-F85D-F9CE926545E3}"/>
              </a:ext>
            </a:extLst>
          </p:cNvPr>
          <p:cNvSpPr/>
          <p:nvPr/>
        </p:nvSpPr>
        <p:spPr>
          <a:xfrm>
            <a:off x="5224431" y="4198259"/>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31" name="Right Arrow 30">
            <a:extLst>
              <a:ext uri="{FF2B5EF4-FFF2-40B4-BE49-F238E27FC236}">
                <a16:creationId xmlns:a16="http://schemas.microsoft.com/office/drawing/2014/main" id="{1A78ACF2-3FEF-DC21-0B96-8EADB80AFAF7}"/>
              </a:ext>
            </a:extLst>
          </p:cNvPr>
          <p:cNvSpPr/>
          <p:nvPr/>
        </p:nvSpPr>
        <p:spPr>
          <a:xfrm>
            <a:off x="5798847" y="4853424"/>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32" name="Right Arrow 31">
            <a:extLst>
              <a:ext uri="{FF2B5EF4-FFF2-40B4-BE49-F238E27FC236}">
                <a16:creationId xmlns:a16="http://schemas.microsoft.com/office/drawing/2014/main" id="{710F231C-E6EC-C47F-09E7-CD83A73DDE20}"/>
              </a:ext>
            </a:extLst>
          </p:cNvPr>
          <p:cNvSpPr/>
          <p:nvPr/>
        </p:nvSpPr>
        <p:spPr>
          <a:xfrm>
            <a:off x="6378948" y="5564154"/>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33" name="Right Arrow 32">
            <a:extLst>
              <a:ext uri="{FF2B5EF4-FFF2-40B4-BE49-F238E27FC236}">
                <a16:creationId xmlns:a16="http://schemas.microsoft.com/office/drawing/2014/main" id="{18117241-91EA-2E62-FDAF-929C03164EF2}"/>
              </a:ext>
            </a:extLst>
          </p:cNvPr>
          <p:cNvSpPr/>
          <p:nvPr/>
        </p:nvSpPr>
        <p:spPr>
          <a:xfrm>
            <a:off x="3869869" y="2618249"/>
            <a:ext cx="2468880" cy="7339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algn="ctr"/>
            <a:endParaRPr lang="en-US" sz="1801" b="1" dirty="0">
              <a:solidFill>
                <a:schemeClr val="tx1"/>
              </a:solidFill>
              <a:latin typeface="Arial Narrow" panose="020B0604020202020204" pitchFamily="34" charset="0"/>
              <a:cs typeface="Arial Narrow" panose="020B0604020202020204" pitchFamily="34" charset="0"/>
            </a:endParaRPr>
          </a:p>
        </p:txBody>
      </p:sp>
      <p:sp>
        <p:nvSpPr>
          <p:cNvPr id="35" name="TextBox 34">
            <a:extLst>
              <a:ext uri="{FF2B5EF4-FFF2-40B4-BE49-F238E27FC236}">
                <a16:creationId xmlns:a16="http://schemas.microsoft.com/office/drawing/2014/main" id="{B7959260-002C-6226-234D-A92C49517ADB}"/>
              </a:ext>
            </a:extLst>
          </p:cNvPr>
          <p:cNvSpPr txBox="1"/>
          <p:nvPr/>
        </p:nvSpPr>
        <p:spPr>
          <a:xfrm>
            <a:off x="5039792" y="119697"/>
            <a:ext cx="3920817" cy="36946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1801" b="1" dirty="0">
                <a:latin typeface="Arial Narrow" panose="020B0604020202020204" pitchFamily="34" charset="0"/>
                <a:cs typeface="Arial Narrow" panose="020B0604020202020204" pitchFamily="34" charset="0"/>
              </a:rPr>
              <a:t>David’s choices when he sees Bathsheba</a:t>
            </a:r>
          </a:p>
        </p:txBody>
      </p:sp>
      <p:sp>
        <p:nvSpPr>
          <p:cNvPr id="36" name="TextBox 35">
            <a:extLst>
              <a:ext uri="{FF2B5EF4-FFF2-40B4-BE49-F238E27FC236}">
                <a16:creationId xmlns:a16="http://schemas.microsoft.com/office/drawing/2014/main" id="{5E3DD84F-055B-0A30-FF36-34817087B93D}"/>
              </a:ext>
            </a:extLst>
          </p:cNvPr>
          <p:cNvSpPr txBox="1"/>
          <p:nvPr/>
        </p:nvSpPr>
        <p:spPr>
          <a:xfrm>
            <a:off x="5039793" y="603706"/>
            <a:ext cx="3863302" cy="369460"/>
          </a:xfrm>
          <a:prstGeom prst="rect">
            <a:avLst/>
          </a:prstGeom>
          <a:noFill/>
        </p:spPr>
        <p:txBody>
          <a:bodyPr wrap="none" rtlCol="0">
            <a:spAutoFit/>
          </a:bodyPr>
          <a:lstStyle/>
          <a:p>
            <a:pPr algn="ctr"/>
            <a:r>
              <a:rPr lang="en-US" sz="1801" b="1" dirty="0">
                <a:latin typeface="Copperplate Gothic Bold" panose="020E0705020206020404" pitchFamily="34" charset="77"/>
                <a:cs typeface="Arial Narrow" panose="020B0604020202020204" pitchFamily="34" charset="0"/>
              </a:rPr>
              <a:t>Notices Bathsheba bathing</a:t>
            </a:r>
          </a:p>
        </p:txBody>
      </p:sp>
      <p:sp>
        <p:nvSpPr>
          <p:cNvPr id="37" name="TextBox 36">
            <a:extLst>
              <a:ext uri="{FF2B5EF4-FFF2-40B4-BE49-F238E27FC236}">
                <a16:creationId xmlns:a16="http://schemas.microsoft.com/office/drawing/2014/main" id="{797195E8-F0F7-4464-4D9A-F30FEABD8145}"/>
              </a:ext>
            </a:extLst>
          </p:cNvPr>
          <p:cNvSpPr txBox="1"/>
          <p:nvPr/>
        </p:nvSpPr>
        <p:spPr>
          <a:xfrm>
            <a:off x="5683924" y="1286858"/>
            <a:ext cx="2711896" cy="369460"/>
          </a:xfrm>
          <a:prstGeom prst="rect">
            <a:avLst/>
          </a:prstGeom>
          <a:noFill/>
        </p:spPr>
        <p:txBody>
          <a:bodyPr wrap="none" rtlCol="0">
            <a:spAutoFit/>
          </a:bodyPr>
          <a:lstStyle/>
          <a:p>
            <a:pPr algn="ctr"/>
            <a:r>
              <a:rPr lang="en-US" sz="1801" b="1" dirty="0">
                <a:latin typeface="Copperplate Gothic Bold" panose="020E0705020206020404" pitchFamily="34" charset="77"/>
                <a:cs typeface="Arial Narrow" panose="020B0604020202020204" pitchFamily="34" charset="0"/>
              </a:rPr>
              <a:t>Keeps on watching</a:t>
            </a:r>
          </a:p>
        </p:txBody>
      </p:sp>
      <p:sp>
        <p:nvSpPr>
          <p:cNvPr id="38" name="TextBox 37">
            <a:extLst>
              <a:ext uri="{FF2B5EF4-FFF2-40B4-BE49-F238E27FC236}">
                <a16:creationId xmlns:a16="http://schemas.microsoft.com/office/drawing/2014/main" id="{D82AFFDB-F5C1-3144-E10D-7D7ED69C77E7}"/>
              </a:ext>
            </a:extLst>
          </p:cNvPr>
          <p:cNvSpPr txBox="1"/>
          <p:nvPr/>
        </p:nvSpPr>
        <p:spPr>
          <a:xfrm>
            <a:off x="7396982" y="3523892"/>
            <a:ext cx="3295646" cy="369460"/>
          </a:xfrm>
          <a:prstGeom prst="rect">
            <a:avLst/>
          </a:prstGeom>
          <a:noFill/>
        </p:spPr>
        <p:txBody>
          <a:bodyPr wrap="none" rtlCol="0">
            <a:spAutoFit/>
          </a:bodyPr>
          <a:lstStyle/>
          <a:p>
            <a:pPr algn="ctr"/>
            <a:r>
              <a:rPr lang="en-US" sz="1801" b="1" dirty="0">
                <a:latin typeface="Copperplate Gothic Bold" panose="020E0705020206020404" pitchFamily="34" charset="77"/>
                <a:cs typeface="Arial Narrow" panose="020B0604020202020204" pitchFamily="34" charset="0"/>
              </a:rPr>
              <a:t>Lusts after Bathsheba</a:t>
            </a:r>
          </a:p>
        </p:txBody>
      </p:sp>
      <p:sp>
        <p:nvSpPr>
          <p:cNvPr id="39" name="TextBox 38">
            <a:extLst>
              <a:ext uri="{FF2B5EF4-FFF2-40B4-BE49-F238E27FC236}">
                <a16:creationId xmlns:a16="http://schemas.microsoft.com/office/drawing/2014/main" id="{DB47E98D-8928-4146-5652-A034770AE5D8}"/>
              </a:ext>
            </a:extLst>
          </p:cNvPr>
          <p:cNvSpPr txBox="1"/>
          <p:nvPr/>
        </p:nvSpPr>
        <p:spPr>
          <a:xfrm>
            <a:off x="8088234" y="4176749"/>
            <a:ext cx="3295646" cy="646587"/>
          </a:xfrm>
          <a:prstGeom prst="rect">
            <a:avLst/>
          </a:prstGeom>
          <a:noFill/>
        </p:spPr>
        <p:txBody>
          <a:bodyPr wrap="square" rtlCol="0">
            <a:spAutoFit/>
          </a:bodyPr>
          <a:lstStyle/>
          <a:p>
            <a:pPr algn="ctr"/>
            <a:r>
              <a:rPr lang="en-US" sz="1801" b="1" dirty="0">
                <a:latin typeface="Copperplate Gothic Bold" panose="020E0705020206020404" pitchFamily="34" charset="77"/>
                <a:cs typeface="Arial Narrow" panose="020B0604020202020204" pitchFamily="34" charset="0"/>
              </a:rPr>
              <a:t>Has Bathsheba sent to his chambers</a:t>
            </a:r>
          </a:p>
        </p:txBody>
      </p:sp>
      <p:sp>
        <p:nvSpPr>
          <p:cNvPr id="40" name="TextBox 39">
            <a:extLst>
              <a:ext uri="{FF2B5EF4-FFF2-40B4-BE49-F238E27FC236}">
                <a16:creationId xmlns:a16="http://schemas.microsoft.com/office/drawing/2014/main" id="{FDD0A6A6-60C1-9D6F-B583-D87AD90D1E74}"/>
              </a:ext>
            </a:extLst>
          </p:cNvPr>
          <p:cNvSpPr txBox="1"/>
          <p:nvPr/>
        </p:nvSpPr>
        <p:spPr>
          <a:xfrm>
            <a:off x="8663408" y="5035716"/>
            <a:ext cx="2610265" cy="369460"/>
          </a:xfrm>
          <a:prstGeom prst="rect">
            <a:avLst/>
          </a:prstGeom>
          <a:noFill/>
        </p:spPr>
        <p:txBody>
          <a:bodyPr wrap="none" rtlCol="0">
            <a:spAutoFit/>
          </a:bodyPr>
          <a:lstStyle/>
          <a:p>
            <a:pPr algn="ctr"/>
            <a:r>
              <a:rPr lang="en-US" sz="1801" b="1" dirty="0">
                <a:latin typeface="Copperplate Gothic Bold" panose="020E0705020206020404" pitchFamily="34" charset="77"/>
                <a:cs typeface="Arial Narrow" panose="020B0604020202020204" pitchFamily="34" charset="0"/>
              </a:rPr>
              <a:t>Commits Adultery</a:t>
            </a:r>
          </a:p>
        </p:txBody>
      </p:sp>
      <p:sp>
        <p:nvSpPr>
          <p:cNvPr id="42" name="TextBox 41">
            <a:extLst>
              <a:ext uri="{FF2B5EF4-FFF2-40B4-BE49-F238E27FC236}">
                <a16:creationId xmlns:a16="http://schemas.microsoft.com/office/drawing/2014/main" id="{1FE75BD2-0F72-432C-5C98-3C28DF8CE031}"/>
              </a:ext>
            </a:extLst>
          </p:cNvPr>
          <p:cNvSpPr txBox="1"/>
          <p:nvPr/>
        </p:nvSpPr>
        <p:spPr>
          <a:xfrm>
            <a:off x="9152931" y="5541786"/>
            <a:ext cx="2683442" cy="646587"/>
          </a:xfrm>
          <a:prstGeom prst="rect">
            <a:avLst/>
          </a:prstGeom>
          <a:noFill/>
        </p:spPr>
        <p:txBody>
          <a:bodyPr wrap="square" rtlCol="0">
            <a:spAutoFit/>
          </a:bodyPr>
          <a:lstStyle/>
          <a:p>
            <a:pPr algn="ctr"/>
            <a:r>
              <a:rPr lang="en-US" sz="1801" b="1" dirty="0">
                <a:latin typeface="Copperplate Gothic Bold" panose="020E0705020206020404" pitchFamily="34" charset="77"/>
                <a:cs typeface="Arial Narrow" panose="020B0604020202020204" pitchFamily="34" charset="0"/>
              </a:rPr>
              <a:t>Conspires to kill Uriah</a:t>
            </a:r>
          </a:p>
        </p:txBody>
      </p:sp>
      <p:sp>
        <p:nvSpPr>
          <p:cNvPr id="43" name="TextBox 42">
            <a:extLst>
              <a:ext uri="{FF2B5EF4-FFF2-40B4-BE49-F238E27FC236}">
                <a16:creationId xmlns:a16="http://schemas.microsoft.com/office/drawing/2014/main" id="{ACE878CF-97BF-67BF-E07F-8DBEE5E0CCB5}"/>
              </a:ext>
            </a:extLst>
          </p:cNvPr>
          <p:cNvSpPr txBox="1"/>
          <p:nvPr/>
        </p:nvSpPr>
        <p:spPr>
          <a:xfrm>
            <a:off x="6151001" y="2059377"/>
            <a:ext cx="3790012" cy="369460"/>
          </a:xfrm>
          <a:prstGeom prst="rect">
            <a:avLst/>
          </a:prstGeom>
          <a:noFill/>
        </p:spPr>
        <p:txBody>
          <a:bodyPr wrap="none" rtlCol="0">
            <a:spAutoFit/>
          </a:bodyPr>
          <a:lstStyle/>
          <a:p>
            <a:pPr algn="ctr"/>
            <a:r>
              <a:rPr lang="en-US" sz="1801" b="1" dirty="0">
                <a:latin typeface="Copperplate Gothic Bold" panose="020E0705020206020404" pitchFamily="34" charset="77"/>
                <a:cs typeface="Arial Narrow" panose="020B0604020202020204" pitchFamily="34" charset="0"/>
              </a:rPr>
              <a:t>Desires to have Bathsheba</a:t>
            </a:r>
          </a:p>
        </p:txBody>
      </p:sp>
      <p:sp>
        <p:nvSpPr>
          <p:cNvPr id="44" name="TextBox 43">
            <a:extLst>
              <a:ext uri="{FF2B5EF4-FFF2-40B4-BE49-F238E27FC236}">
                <a16:creationId xmlns:a16="http://schemas.microsoft.com/office/drawing/2014/main" id="{7BC5A64D-6CDD-3BF8-96FB-295F952AFF1D}"/>
              </a:ext>
            </a:extLst>
          </p:cNvPr>
          <p:cNvSpPr txBox="1"/>
          <p:nvPr/>
        </p:nvSpPr>
        <p:spPr>
          <a:xfrm>
            <a:off x="6784205" y="2768385"/>
            <a:ext cx="3810402" cy="369460"/>
          </a:xfrm>
          <a:prstGeom prst="rect">
            <a:avLst/>
          </a:prstGeom>
          <a:noFill/>
        </p:spPr>
        <p:txBody>
          <a:bodyPr wrap="none" rtlCol="0">
            <a:spAutoFit/>
          </a:bodyPr>
          <a:lstStyle/>
          <a:p>
            <a:pPr algn="ctr"/>
            <a:r>
              <a:rPr lang="en-US" sz="1801" b="1" dirty="0">
                <a:latin typeface="Copperplate Gothic Bold" panose="020E0705020206020404" pitchFamily="34" charset="77"/>
                <a:cs typeface="Arial Narrow" panose="020B0604020202020204" pitchFamily="34" charset="0"/>
              </a:rPr>
              <a:t>Decides to have Bathsheba</a:t>
            </a:r>
          </a:p>
        </p:txBody>
      </p:sp>
      <p:sp>
        <p:nvSpPr>
          <p:cNvPr id="17" name="Right Arrow 16">
            <a:extLst>
              <a:ext uri="{FF2B5EF4-FFF2-40B4-BE49-F238E27FC236}">
                <a16:creationId xmlns:a16="http://schemas.microsoft.com/office/drawing/2014/main" id="{8D8B195F-B88B-E7A2-41FE-90B9D128E80D}"/>
              </a:ext>
            </a:extLst>
          </p:cNvPr>
          <p:cNvSpPr/>
          <p:nvPr/>
        </p:nvSpPr>
        <p:spPr>
          <a:xfrm rot="2990818">
            <a:off x="1707853" y="3007953"/>
            <a:ext cx="7560571" cy="353589"/>
          </a:xfrm>
          <a:prstGeom prst="rightArrow">
            <a:avLst/>
          </a:prstGeom>
          <a:gradFill>
            <a:gsLst>
              <a:gs pos="79000">
                <a:srgbClr val="F97474"/>
              </a:gs>
              <a:gs pos="10000">
                <a:srgbClr val="FF0000">
                  <a:tint val="66000"/>
                  <a:satMod val="160000"/>
                  <a:lumMod val="18673"/>
                  <a:lumOff val="81327"/>
                </a:srgbClr>
              </a:gs>
              <a:gs pos="100000">
                <a:srgbClr val="FF0000">
                  <a:tint val="44500"/>
                  <a:satMod val="160000"/>
                  <a:lumMod val="56000"/>
                </a:srgbClr>
              </a:gs>
              <a:gs pos="100000">
                <a:srgbClr val="FF0000">
                  <a:tint val="23500"/>
                  <a:satMod val="160000"/>
                </a:srgb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6805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86CA-26EF-0EA1-55E1-1BCB63DFD986}"/>
              </a:ext>
            </a:extLst>
          </p:cNvPr>
          <p:cNvSpPr>
            <a:spLocks noGrp="1"/>
          </p:cNvSpPr>
          <p:nvPr>
            <p:ph type="title"/>
          </p:nvPr>
        </p:nvSpPr>
        <p:spPr>
          <a:xfrm>
            <a:off x="838202" y="365127"/>
            <a:ext cx="10515600" cy="771611"/>
          </a:xfrm>
        </p:spPr>
        <p:txBody>
          <a:bodyPr/>
          <a:lstStyle/>
          <a:p>
            <a:pPr algn="ctr"/>
            <a:r>
              <a:rPr lang="en-US" dirty="0"/>
              <a:t>Outline of the Series</a:t>
            </a:r>
          </a:p>
        </p:txBody>
      </p:sp>
      <p:sp>
        <p:nvSpPr>
          <p:cNvPr id="3" name="Content Placeholder 2">
            <a:extLst>
              <a:ext uri="{FF2B5EF4-FFF2-40B4-BE49-F238E27FC236}">
                <a16:creationId xmlns:a16="http://schemas.microsoft.com/office/drawing/2014/main" id="{54DE3DC0-1E8D-0EB5-CB32-F128729F3C6F}"/>
              </a:ext>
            </a:extLst>
          </p:cNvPr>
          <p:cNvSpPr>
            <a:spLocks noGrp="1"/>
          </p:cNvSpPr>
          <p:nvPr>
            <p:ph idx="1"/>
          </p:nvPr>
        </p:nvSpPr>
        <p:spPr>
          <a:xfrm>
            <a:off x="2566988" y="1365340"/>
            <a:ext cx="7772400" cy="5127534"/>
          </a:xfrm>
        </p:spPr>
        <p:txBody>
          <a:bodyPr>
            <a:normAutofit/>
          </a:bodyPr>
          <a:lstStyle/>
          <a:p>
            <a:pPr marL="514357" indent="-514357">
              <a:buFont typeface="+mj-lt"/>
              <a:buAutoNum type="arabicPeriod"/>
            </a:pPr>
            <a:r>
              <a:rPr lang="en-US" dirty="0"/>
              <a:t>Origin of SIN &amp; What is Sin</a:t>
            </a:r>
          </a:p>
          <a:p>
            <a:pPr marL="514357" indent="-514357">
              <a:buFont typeface="+mj-lt"/>
              <a:buAutoNum type="arabicPeriod"/>
            </a:pPr>
            <a:r>
              <a:rPr lang="en-US" dirty="0"/>
              <a:t>Kinds of Sin</a:t>
            </a:r>
          </a:p>
          <a:p>
            <a:pPr marL="514357" indent="-514357">
              <a:buFont typeface="+mj-lt"/>
              <a:buAutoNum type="arabicPeriod"/>
            </a:pPr>
            <a:r>
              <a:rPr lang="en-US" dirty="0"/>
              <a:t>What Sin will do to you</a:t>
            </a:r>
          </a:p>
          <a:p>
            <a:pPr marL="514357" indent="-514357">
              <a:buFont typeface="+mj-lt"/>
              <a:buAutoNum type="arabicPeriod"/>
            </a:pPr>
            <a:r>
              <a:rPr lang="en-US" dirty="0"/>
              <a:t>Attitudes Towards Sin</a:t>
            </a:r>
          </a:p>
          <a:p>
            <a:pPr marL="514357" indent="-514357">
              <a:buFont typeface="+mj-lt"/>
              <a:buAutoNum type="arabicPeriod"/>
            </a:pPr>
            <a:r>
              <a:rPr lang="en-US" dirty="0"/>
              <a:t>Helps in Overcoming Sin</a:t>
            </a:r>
          </a:p>
          <a:p>
            <a:pPr marL="514357" indent="-514357">
              <a:buFont typeface="+mj-lt"/>
              <a:buAutoNum type="arabicPeriod"/>
            </a:pPr>
            <a:r>
              <a:rPr lang="en-US" dirty="0"/>
              <a:t>The beauty of Forgiveness of Sin</a:t>
            </a:r>
          </a:p>
          <a:p>
            <a:pPr marL="514357" indent="-514357">
              <a:buFont typeface="+mj-lt"/>
              <a:buAutoNum type="arabicPeriod"/>
            </a:pPr>
            <a:r>
              <a:rPr lang="en-US" dirty="0">
                <a:solidFill>
                  <a:schemeClr val="bg1">
                    <a:lumMod val="65000"/>
                  </a:schemeClr>
                </a:solidFill>
              </a:rPr>
              <a:t>Sins against our selves and our Brethren</a:t>
            </a:r>
          </a:p>
          <a:p>
            <a:pPr marL="514357" indent="-514357">
              <a:buFont typeface="+mj-lt"/>
              <a:buAutoNum type="arabicPeriod"/>
            </a:pPr>
            <a:r>
              <a:rPr lang="en-US" dirty="0">
                <a:solidFill>
                  <a:schemeClr val="bg1">
                    <a:lumMod val="65000"/>
                  </a:schemeClr>
                </a:solidFill>
              </a:rPr>
              <a:t>Sin against the home</a:t>
            </a:r>
          </a:p>
          <a:p>
            <a:pPr marL="514357" indent="-514357">
              <a:buFont typeface="+mj-lt"/>
              <a:buAutoNum type="arabicPeriod"/>
            </a:pPr>
            <a:r>
              <a:rPr lang="en-US" dirty="0">
                <a:solidFill>
                  <a:schemeClr val="bg1">
                    <a:lumMod val="65000"/>
                  </a:schemeClr>
                </a:solidFill>
              </a:rPr>
              <a:t>Sins the Lord will not forgive</a:t>
            </a:r>
          </a:p>
          <a:p>
            <a:pPr marL="514357" indent="-514357">
              <a:buFont typeface="+mj-lt"/>
              <a:buAutoNum type="arabicPeriod"/>
            </a:pPr>
            <a:r>
              <a:rPr lang="en-US" dirty="0">
                <a:solidFill>
                  <a:schemeClr val="bg1">
                    <a:lumMod val="65000"/>
                  </a:schemeClr>
                </a:solidFill>
              </a:rPr>
              <a:t>Hell, the Eternal Consequence of Sin</a:t>
            </a:r>
          </a:p>
          <a:p>
            <a:endParaRPr lang="en-US" dirty="0"/>
          </a:p>
        </p:txBody>
      </p:sp>
      <p:sp>
        <p:nvSpPr>
          <p:cNvPr id="4" name="Date Placeholder 3">
            <a:extLst>
              <a:ext uri="{FF2B5EF4-FFF2-40B4-BE49-F238E27FC236}">
                <a16:creationId xmlns:a16="http://schemas.microsoft.com/office/drawing/2014/main" id="{C6963225-8CA4-4F12-0920-5E29CAC60781}"/>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1DD43BCE-9595-7BFB-D264-6E65C0BB8388}"/>
              </a:ext>
            </a:extLst>
          </p:cNvPr>
          <p:cNvSpPr>
            <a:spLocks noGrp="1"/>
          </p:cNvSpPr>
          <p:nvPr>
            <p:ph type="sldNum" sz="quarter" idx="12"/>
          </p:nvPr>
        </p:nvSpPr>
        <p:spPr/>
        <p:txBody>
          <a:bodyPr/>
          <a:lstStyle/>
          <a:p>
            <a:fld id="{5E53BDD8-F5C0-994F-846B-AA2AD600EBB7}" type="slidenum">
              <a:rPr lang="en-US" smtClean="0"/>
              <a:t>2</a:t>
            </a:fld>
            <a:endParaRPr lang="en-US"/>
          </a:p>
        </p:txBody>
      </p:sp>
      <p:sp>
        <p:nvSpPr>
          <p:cNvPr id="12" name="TextBox 11">
            <a:extLst>
              <a:ext uri="{FF2B5EF4-FFF2-40B4-BE49-F238E27FC236}">
                <a16:creationId xmlns:a16="http://schemas.microsoft.com/office/drawing/2014/main" id="{FDF03E9F-437F-8C48-D50D-1A986D62709F}"/>
              </a:ext>
            </a:extLst>
          </p:cNvPr>
          <p:cNvSpPr txBox="1"/>
          <p:nvPr/>
        </p:nvSpPr>
        <p:spPr>
          <a:xfrm flipH="1">
            <a:off x="742951" y="860475"/>
            <a:ext cx="2219324" cy="4523290"/>
          </a:xfrm>
          <a:prstGeom prst="rect">
            <a:avLst/>
          </a:prstGeom>
          <a:noFill/>
        </p:spPr>
        <p:txBody>
          <a:bodyPr wrap="square" rtlCol="0">
            <a:spAutoFit/>
          </a:bodyPr>
          <a:lstStyle/>
          <a:p>
            <a:pPr algn="ctr">
              <a:lnSpc>
                <a:spcPct val="90000"/>
              </a:lnSpc>
              <a:spcBef>
                <a:spcPts val="1001"/>
              </a:spcBef>
            </a:pPr>
            <a:r>
              <a:rPr lang="en-US" sz="2800" b="1" dirty="0">
                <a:latin typeface="Arial Narrow" panose="020B0604020202020204" pitchFamily="34" charset="0"/>
                <a:cs typeface="Arial Narrow" panose="020B0604020202020204" pitchFamily="34" charset="0"/>
              </a:rPr>
              <a:t>Class Session</a:t>
            </a:r>
          </a:p>
          <a:p>
            <a:pPr algn="ctr">
              <a:lnSpc>
                <a:spcPct val="90000"/>
              </a:lnSpc>
              <a:spcBef>
                <a:spcPts val="1001"/>
              </a:spcBef>
            </a:pPr>
            <a:r>
              <a:rPr lang="en-US" sz="2800" b="1" dirty="0">
                <a:latin typeface="Arial Narrow" panose="020B0604020202020204" pitchFamily="34" charset="0"/>
                <a:cs typeface="Arial Narrow" panose="020B0604020202020204" pitchFamily="34" charset="0"/>
              </a:rPr>
              <a:t>1</a:t>
            </a:r>
          </a:p>
          <a:p>
            <a:pPr algn="ctr">
              <a:lnSpc>
                <a:spcPct val="90000"/>
              </a:lnSpc>
              <a:spcBef>
                <a:spcPts val="1001"/>
              </a:spcBef>
            </a:pPr>
            <a:r>
              <a:rPr lang="en-US" sz="2800" b="1" dirty="0">
                <a:latin typeface="Arial Narrow" panose="020B0604020202020204" pitchFamily="34" charset="0"/>
                <a:cs typeface="Arial Narrow" panose="020B0604020202020204" pitchFamily="34" charset="0"/>
              </a:rPr>
              <a:t>2,3,4</a:t>
            </a:r>
          </a:p>
          <a:p>
            <a:pPr algn="ctr">
              <a:lnSpc>
                <a:spcPct val="90000"/>
              </a:lnSpc>
              <a:spcBef>
                <a:spcPts val="1001"/>
              </a:spcBef>
            </a:pPr>
            <a:r>
              <a:rPr lang="en-US" sz="2800" b="1" dirty="0">
                <a:latin typeface="Arial Narrow" panose="020B0604020202020204" pitchFamily="34" charset="0"/>
                <a:cs typeface="Arial Narrow" panose="020B0604020202020204" pitchFamily="34" charset="0"/>
              </a:rPr>
              <a:t>5</a:t>
            </a:r>
          </a:p>
          <a:p>
            <a:pPr algn="ctr">
              <a:lnSpc>
                <a:spcPct val="90000"/>
              </a:lnSpc>
              <a:spcBef>
                <a:spcPts val="1001"/>
              </a:spcBef>
            </a:pPr>
            <a:r>
              <a:rPr lang="en-US" sz="2800" b="1" dirty="0">
                <a:latin typeface="Arial Narrow" panose="020B0604020202020204" pitchFamily="34" charset="0"/>
                <a:cs typeface="Arial Narrow" panose="020B0604020202020204" pitchFamily="34" charset="0"/>
              </a:rPr>
              <a:t>7</a:t>
            </a:r>
          </a:p>
          <a:p>
            <a:pPr algn="ctr">
              <a:lnSpc>
                <a:spcPct val="90000"/>
              </a:lnSpc>
              <a:spcBef>
                <a:spcPts val="1001"/>
              </a:spcBef>
            </a:pPr>
            <a:r>
              <a:rPr lang="en-US" sz="2800" b="1" dirty="0">
                <a:latin typeface="Arial Narrow" panose="020B0604020202020204" pitchFamily="34" charset="0"/>
                <a:cs typeface="Arial Narrow" panose="020B0604020202020204" pitchFamily="34" charset="0"/>
              </a:rPr>
              <a:t>6</a:t>
            </a:r>
          </a:p>
          <a:p>
            <a:pPr algn="ctr">
              <a:lnSpc>
                <a:spcPct val="90000"/>
              </a:lnSpc>
              <a:spcBef>
                <a:spcPts val="1001"/>
              </a:spcBef>
            </a:pPr>
            <a:r>
              <a:rPr lang="en-US" sz="2800" b="1" dirty="0">
                <a:latin typeface="Arial Narrow" panose="020B0604020202020204" pitchFamily="34" charset="0"/>
                <a:cs typeface="Arial Narrow" panose="020B0604020202020204" pitchFamily="34" charset="0"/>
              </a:rPr>
              <a:t>8</a:t>
            </a:r>
          </a:p>
          <a:p>
            <a:pPr algn="ctr">
              <a:lnSpc>
                <a:spcPct val="90000"/>
              </a:lnSpc>
              <a:spcBef>
                <a:spcPts val="1001"/>
              </a:spcBef>
            </a:pPr>
            <a:endParaRPr lang="en-US" sz="2800" b="1" dirty="0">
              <a:latin typeface="Arial Narrow" panose="020B0604020202020204" pitchFamily="34" charset="0"/>
              <a:cs typeface="Arial Narrow" panose="020B0604020202020204" pitchFamily="34" charset="0"/>
            </a:endParaRPr>
          </a:p>
          <a:p>
            <a:pPr algn="ctr"/>
            <a:endParaRPr lang="en-US" sz="28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9218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3FFD3F-43B0-9ABE-EC24-8D58C558A77A}"/>
              </a:ext>
            </a:extLst>
          </p:cNvPr>
          <p:cNvSpPr>
            <a:spLocks noGrp="1"/>
          </p:cNvSpPr>
          <p:nvPr>
            <p:ph idx="1"/>
          </p:nvPr>
        </p:nvSpPr>
        <p:spPr>
          <a:xfrm>
            <a:off x="838202" y="424070"/>
            <a:ext cx="10515600" cy="5752892"/>
          </a:xfrm>
        </p:spPr>
        <p:txBody>
          <a:bodyPr>
            <a:noAutofit/>
          </a:bodyPr>
          <a:lstStyle/>
          <a:p>
            <a:pPr algn="ctr"/>
            <a:r>
              <a:rPr lang="en-US" sz="4400" dirty="0"/>
              <a:t>Class Structure</a:t>
            </a:r>
          </a:p>
          <a:p>
            <a:pPr algn="ctr"/>
            <a:endParaRPr lang="en-US" sz="4400" dirty="0"/>
          </a:p>
          <a:p>
            <a:pPr algn="ctr"/>
            <a:r>
              <a:rPr lang="en-US" sz="4400" dirty="0"/>
              <a:t>Premise of the lesson for the night</a:t>
            </a:r>
          </a:p>
          <a:p>
            <a:pPr algn="ctr"/>
            <a:endParaRPr lang="en-US" sz="4400" dirty="0"/>
          </a:p>
          <a:p>
            <a:pPr algn="ctr"/>
            <a:r>
              <a:rPr lang="en-US" sz="4400" dirty="0"/>
              <a:t>Discussion (That’s YOU)</a:t>
            </a:r>
          </a:p>
          <a:p>
            <a:pPr algn="ctr"/>
            <a:endParaRPr lang="en-US" sz="4400" dirty="0"/>
          </a:p>
          <a:p>
            <a:pPr algn="ctr"/>
            <a:r>
              <a:rPr lang="en-US" sz="4400" dirty="0"/>
              <a:t>Practical Application for YOU</a:t>
            </a:r>
          </a:p>
        </p:txBody>
      </p:sp>
      <p:sp>
        <p:nvSpPr>
          <p:cNvPr id="4" name="Date Placeholder 3">
            <a:extLst>
              <a:ext uri="{FF2B5EF4-FFF2-40B4-BE49-F238E27FC236}">
                <a16:creationId xmlns:a16="http://schemas.microsoft.com/office/drawing/2014/main" id="{B55EDDA0-A7BB-063F-2B5D-6338958448C5}"/>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9D654800-9CFA-A9DB-B39C-0DD4D13814A9}"/>
              </a:ext>
            </a:extLst>
          </p:cNvPr>
          <p:cNvSpPr>
            <a:spLocks noGrp="1"/>
          </p:cNvSpPr>
          <p:nvPr>
            <p:ph type="sldNum" sz="quarter" idx="12"/>
          </p:nvPr>
        </p:nvSpPr>
        <p:spPr/>
        <p:txBody>
          <a:bodyPr/>
          <a:lstStyle/>
          <a:p>
            <a:fld id="{5E53BDD8-F5C0-994F-846B-AA2AD600EBB7}" type="slidenum">
              <a:rPr lang="en-US" smtClean="0"/>
              <a:t>3</a:t>
            </a:fld>
            <a:endParaRPr lang="en-US"/>
          </a:p>
        </p:txBody>
      </p:sp>
    </p:spTree>
    <p:extLst>
      <p:ext uri="{BB962C8B-B14F-4D97-AF65-F5344CB8AC3E}">
        <p14:creationId xmlns:p14="http://schemas.microsoft.com/office/powerpoint/2010/main" val="197803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D7608C-34EC-8771-9D50-2E514B9D1924}"/>
              </a:ext>
            </a:extLst>
          </p:cNvPr>
          <p:cNvSpPr>
            <a:spLocks noGrp="1"/>
          </p:cNvSpPr>
          <p:nvPr>
            <p:ph idx="1"/>
          </p:nvPr>
        </p:nvSpPr>
        <p:spPr>
          <a:xfrm>
            <a:off x="546653" y="1023139"/>
            <a:ext cx="10515600" cy="4623737"/>
          </a:xfrm>
        </p:spPr>
        <p:txBody>
          <a:bodyPr>
            <a:normAutofit fontScale="92500" lnSpcReduction="20000"/>
          </a:bodyPr>
          <a:lstStyle/>
          <a:p>
            <a:pPr algn="ctr"/>
            <a:r>
              <a:rPr lang="en-US" sz="4000" dirty="0">
                <a:solidFill>
                  <a:schemeClr val="tx1">
                    <a:lumMod val="95000"/>
                    <a:lumOff val="5000"/>
                  </a:schemeClr>
                </a:solidFill>
                <a:latin typeface="Arial" panose="020B0604020202020204" pitchFamily="34" charset="0"/>
                <a:cs typeface="Arial" panose="020B0604020202020204" pitchFamily="34" charset="0"/>
              </a:rPr>
              <a:t>attitude:</a:t>
            </a:r>
          </a:p>
          <a:p>
            <a:pPr algn="ctr"/>
            <a:endParaRPr lang="en-US" sz="4000" b="0" dirty="0">
              <a:solidFill>
                <a:schemeClr val="tx1">
                  <a:lumMod val="95000"/>
                  <a:lumOff val="5000"/>
                </a:schemeClr>
              </a:solidFill>
              <a:latin typeface="arial" panose="020B0604020202020204" pitchFamily="34" charset="0"/>
            </a:endParaRPr>
          </a:p>
          <a:p>
            <a:r>
              <a:rPr lang="en-US" sz="4000" dirty="0">
                <a:solidFill>
                  <a:schemeClr val="tx1">
                    <a:lumMod val="95000"/>
                    <a:lumOff val="5000"/>
                  </a:schemeClr>
                </a:solidFill>
              </a:rPr>
              <a:t>a settled way of thinking or feeling about someone or something, </a:t>
            </a:r>
            <a:r>
              <a:rPr lang="en-US" sz="4000" u="sng" dirty="0">
                <a:solidFill>
                  <a:schemeClr val="tx1">
                    <a:lumMod val="95000"/>
                    <a:lumOff val="5000"/>
                  </a:schemeClr>
                </a:solidFill>
              </a:rPr>
              <a:t>typically one that is reflected in a person's behavior</a:t>
            </a:r>
            <a:r>
              <a:rPr lang="en-US" sz="4000" dirty="0">
                <a:solidFill>
                  <a:schemeClr val="tx1">
                    <a:lumMod val="95000"/>
                    <a:lumOff val="5000"/>
                  </a:schemeClr>
                </a:solidFill>
              </a:rPr>
              <a:t>.</a:t>
            </a:r>
          </a:p>
          <a:p>
            <a:endParaRPr lang="en-US" sz="4000" b="0" dirty="0">
              <a:solidFill>
                <a:schemeClr val="tx1">
                  <a:lumMod val="95000"/>
                  <a:lumOff val="5000"/>
                </a:schemeClr>
              </a:solidFill>
              <a:latin typeface="arial" panose="020B0604020202020204" pitchFamily="34" charset="0"/>
            </a:endParaRPr>
          </a:p>
          <a:p>
            <a:r>
              <a:rPr lang="en-US" sz="4000" dirty="0">
                <a:solidFill>
                  <a:schemeClr val="tx1">
                    <a:lumMod val="95000"/>
                    <a:lumOff val="5000"/>
                  </a:schemeClr>
                </a:solidFill>
              </a:rPr>
              <a:t>the way in which a person views and evaluates something or someone, </a:t>
            </a:r>
            <a:r>
              <a:rPr lang="en-US" sz="4000" u="sng" dirty="0">
                <a:solidFill>
                  <a:schemeClr val="tx1">
                    <a:lumMod val="95000"/>
                    <a:lumOff val="5000"/>
                  </a:schemeClr>
                </a:solidFill>
              </a:rPr>
              <a:t>a predisposition or a tendency to respond positively or negatively toward </a:t>
            </a:r>
            <a:r>
              <a:rPr lang="en-US" sz="4000" dirty="0">
                <a:solidFill>
                  <a:schemeClr val="tx1">
                    <a:lumMod val="95000"/>
                    <a:lumOff val="5000"/>
                  </a:schemeClr>
                </a:solidFill>
              </a:rPr>
              <a:t>a certain idea, object, person, or situation.</a:t>
            </a:r>
          </a:p>
        </p:txBody>
      </p:sp>
      <p:sp>
        <p:nvSpPr>
          <p:cNvPr id="4" name="Date Placeholder 3">
            <a:extLst>
              <a:ext uri="{FF2B5EF4-FFF2-40B4-BE49-F238E27FC236}">
                <a16:creationId xmlns:a16="http://schemas.microsoft.com/office/drawing/2014/main" id="{9A3EEFCC-1408-1A13-250F-56CE116E13DB}"/>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B5B31978-2B79-497A-5649-259E620D80A8}"/>
              </a:ext>
            </a:extLst>
          </p:cNvPr>
          <p:cNvSpPr>
            <a:spLocks noGrp="1"/>
          </p:cNvSpPr>
          <p:nvPr>
            <p:ph type="sldNum" sz="quarter" idx="12"/>
          </p:nvPr>
        </p:nvSpPr>
        <p:spPr/>
        <p:txBody>
          <a:bodyPr/>
          <a:lstStyle/>
          <a:p>
            <a:fld id="{5E53BDD8-F5C0-994F-846B-AA2AD600EBB7}" type="slidenum">
              <a:rPr lang="en-US" smtClean="0"/>
              <a:t>4</a:t>
            </a:fld>
            <a:endParaRPr lang="en-US"/>
          </a:p>
        </p:txBody>
      </p:sp>
    </p:spTree>
    <p:extLst>
      <p:ext uri="{BB962C8B-B14F-4D97-AF65-F5344CB8AC3E}">
        <p14:creationId xmlns:p14="http://schemas.microsoft.com/office/powerpoint/2010/main" val="268420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9A43-A1FF-4335-7112-1AFA3F567CE0}"/>
              </a:ext>
            </a:extLst>
          </p:cNvPr>
          <p:cNvSpPr>
            <a:spLocks noGrp="1"/>
          </p:cNvSpPr>
          <p:nvPr>
            <p:ph type="ctrTitle"/>
          </p:nvPr>
        </p:nvSpPr>
        <p:spPr/>
        <p:txBody>
          <a:bodyPr/>
          <a:lstStyle/>
          <a:p>
            <a:r>
              <a:rPr lang="en-US" dirty="0"/>
              <a:t>Proper Attitudes Towards Sin</a:t>
            </a:r>
          </a:p>
        </p:txBody>
      </p:sp>
      <p:sp>
        <p:nvSpPr>
          <p:cNvPr id="3" name="Content Placeholder 2">
            <a:extLst>
              <a:ext uri="{FF2B5EF4-FFF2-40B4-BE49-F238E27FC236}">
                <a16:creationId xmlns:a16="http://schemas.microsoft.com/office/drawing/2014/main" id="{077FB0BE-BC90-B297-1D04-6720152F9F9B}"/>
              </a:ext>
            </a:extLst>
          </p:cNvPr>
          <p:cNvSpPr>
            <a:spLocks noGrp="1"/>
          </p:cNvSpPr>
          <p:nvPr>
            <p:ph type="subTitle" idx="1"/>
          </p:nvPr>
        </p:nvSpPr>
        <p:spPr/>
        <p:txBody>
          <a:bodyPr/>
          <a:lstStyle/>
          <a:p>
            <a:r>
              <a:rPr lang="en-US" dirty="0"/>
              <a:t>14 February 2024</a:t>
            </a:r>
          </a:p>
        </p:txBody>
      </p:sp>
      <p:sp>
        <p:nvSpPr>
          <p:cNvPr id="4" name="Date Placeholder 3">
            <a:extLst>
              <a:ext uri="{FF2B5EF4-FFF2-40B4-BE49-F238E27FC236}">
                <a16:creationId xmlns:a16="http://schemas.microsoft.com/office/drawing/2014/main" id="{90AB6F94-C467-FECC-E915-E1166D067838}"/>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E04CECF4-7F97-5AED-184A-B3932244B7FF}"/>
              </a:ext>
            </a:extLst>
          </p:cNvPr>
          <p:cNvSpPr>
            <a:spLocks noGrp="1"/>
          </p:cNvSpPr>
          <p:nvPr>
            <p:ph type="sldNum" sz="quarter" idx="12"/>
          </p:nvPr>
        </p:nvSpPr>
        <p:spPr/>
        <p:txBody>
          <a:bodyPr/>
          <a:lstStyle/>
          <a:p>
            <a:fld id="{5E53BDD8-F5C0-994F-846B-AA2AD600EBB7}" type="slidenum">
              <a:rPr lang="en-US" smtClean="0"/>
              <a:t>5</a:t>
            </a:fld>
            <a:endParaRPr lang="en-US"/>
          </a:p>
        </p:txBody>
      </p:sp>
    </p:spTree>
    <p:extLst>
      <p:ext uri="{BB962C8B-B14F-4D97-AF65-F5344CB8AC3E}">
        <p14:creationId xmlns:p14="http://schemas.microsoft.com/office/powerpoint/2010/main" val="5220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C944A4-A353-4DD9-D6D5-7CB59FC57840}"/>
              </a:ext>
            </a:extLst>
          </p:cNvPr>
          <p:cNvSpPr>
            <a:spLocks noGrp="1"/>
          </p:cNvSpPr>
          <p:nvPr>
            <p:ph type="title"/>
          </p:nvPr>
        </p:nvSpPr>
        <p:spPr>
          <a:xfrm>
            <a:off x="838202" y="365127"/>
            <a:ext cx="10515600" cy="576571"/>
          </a:xfrm>
        </p:spPr>
        <p:txBody>
          <a:bodyPr>
            <a:normAutofit fontScale="90000"/>
          </a:bodyPr>
          <a:lstStyle/>
          <a:p>
            <a:r>
              <a:rPr lang="en-US" dirty="0"/>
              <a:t>Proper Attitudes (Proper Disposition) Toward SIN</a:t>
            </a:r>
          </a:p>
        </p:txBody>
      </p:sp>
      <p:sp>
        <p:nvSpPr>
          <p:cNvPr id="9" name="Content Placeholder 8">
            <a:extLst>
              <a:ext uri="{FF2B5EF4-FFF2-40B4-BE49-F238E27FC236}">
                <a16:creationId xmlns:a16="http://schemas.microsoft.com/office/drawing/2014/main" id="{4316E3DF-32C3-63BF-A202-A61B89635E27}"/>
              </a:ext>
            </a:extLst>
          </p:cNvPr>
          <p:cNvSpPr>
            <a:spLocks noGrp="1"/>
          </p:cNvSpPr>
          <p:nvPr>
            <p:ph idx="1"/>
          </p:nvPr>
        </p:nvSpPr>
        <p:spPr>
          <a:xfrm>
            <a:off x="2251879" y="1132765"/>
            <a:ext cx="5609230" cy="5044199"/>
          </a:xfrm>
        </p:spPr>
        <p:txBody>
          <a:bodyPr>
            <a:normAutofit/>
          </a:bodyPr>
          <a:lstStyle/>
          <a:p>
            <a:pPr marL="571508" indent="-571508">
              <a:buFont typeface="+mj-lt"/>
              <a:buAutoNum type="romanUcPeriod"/>
            </a:pPr>
            <a:r>
              <a:rPr lang="en-US" sz="4800" dirty="0"/>
              <a:t>    ADMIT IT</a:t>
            </a:r>
          </a:p>
          <a:p>
            <a:pPr marL="571508" indent="-571508">
              <a:buFont typeface="+mj-lt"/>
              <a:buAutoNum type="romanUcPeriod"/>
            </a:pPr>
            <a:r>
              <a:rPr lang="en-US" sz="4800" dirty="0"/>
              <a:t>    HATE IT</a:t>
            </a:r>
          </a:p>
          <a:p>
            <a:pPr marL="571508" indent="-571508">
              <a:buFont typeface="+mj-lt"/>
              <a:buAutoNum type="romanUcPeriod"/>
            </a:pPr>
            <a:r>
              <a:rPr lang="en-US" sz="4800" dirty="0"/>
              <a:t>    SHUN IT</a:t>
            </a:r>
          </a:p>
          <a:p>
            <a:pPr marL="571508" indent="-571508">
              <a:buFont typeface="+mj-lt"/>
              <a:buAutoNum type="romanUcPeriod"/>
            </a:pPr>
            <a:r>
              <a:rPr lang="en-US" sz="4800" dirty="0"/>
              <a:t>    RESIST IT</a:t>
            </a:r>
          </a:p>
          <a:p>
            <a:pPr marL="571508" indent="-571508">
              <a:buFont typeface="+mj-lt"/>
              <a:buAutoNum type="romanUcPeriod"/>
            </a:pPr>
            <a:r>
              <a:rPr lang="en-US" sz="4800" dirty="0"/>
              <a:t>    EXPOSE IT</a:t>
            </a:r>
          </a:p>
          <a:p>
            <a:pPr marL="571508" indent="-571508">
              <a:buFont typeface="+mj-lt"/>
              <a:buAutoNum type="romanUcPeriod"/>
            </a:pPr>
            <a:r>
              <a:rPr lang="en-US" sz="4800" dirty="0"/>
              <a:t>    CONQUER IT</a:t>
            </a:r>
          </a:p>
        </p:txBody>
      </p:sp>
      <p:sp>
        <p:nvSpPr>
          <p:cNvPr id="4" name="Date Placeholder 3">
            <a:extLst>
              <a:ext uri="{FF2B5EF4-FFF2-40B4-BE49-F238E27FC236}">
                <a16:creationId xmlns:a16="http://schemas.microsoft.com/office/drawing/2014/main" id="{77551102-23AD-F99D-3E95-6676ED84B111}"/>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E7E3CE61-F810-6060-1658-F868AC79E52B}"/>
              </a:ext>
            </a:extLst>
          </p:cNvPr>
          <p:cNvSpPr>
            <a:spLocks noGrp="1"/>
          </p:cNvSpPr>
          <p:nvPr>
            <p:ph type="sldNum" sz="quarter" idx="12"/>
          </p:nvPr>
        </p:nvSpPr>
        <p:spPr/>
        <p:txBody>
          <a:bodyPr/>
          <a:lstStyle/>
          <a:p>
            <a:fld id="{5E53BDD8-F5C0-994F-846B-AA2AD600EBB7}" type="slidenum">
              <a:rPr lang="en-US" smtClean="0"/>
              <a:t>6</a:t>
            </a:fld>
            <a:endParaRPr lang="en-US"/>
          </a:p>
        </p:txBody>
      </p:sp>
    </p:spTree>
    <p:extLst>
      <p:ext uri="{BB962C8B-B14F-4D97-AF65-F5344CB8AC3E}">
        <p14:creationId xmlns:p14="http://schemas.microsoft.com/office/powerpoint/2010/main" val="8900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AEC4A-0348-96CB-441A-08032A91358C}"/>
              </a:ext>
            </a:extLst>
          </p:cNvPr>
          <p:cNvSpPr>
            <a:spLocks noGrp="1"/>
          </p:cNvSpPr>
          <p:nvPr>
            <p:ph type="title"/>
          </p:nvPr>
        </p:nvSpPr>
        <p:spPr>
          <a:xfrm>
            <a:off x="838202" y="365126"/>
            <a:ext cx="10515600" cy="849525"/>
          </a:xfrm>
        </p:spPr>
        <p:txBody>
          <a:bodyPr/>
          <a:lstStyle/>
          <a:p>
            <a:r>
              <a:rPr lang="en-US" dirty="0"/>
              <a:t>ADMIT IT</a:t>
            </a:r>
          </a:p>
        </p:txBody>
      </p:sp>
      <p:sp>
        <p:nvSpPr>
          <p:cNvPr id="3" name="Content Placeholder 2">
            <a:extLst>
              <a:ext uri="{FF2B5EF4-FFF2-40B4-BE49-F238E27FC236}">
                <a16:creationId xmlns:a16="http://schemas.microsoft.com/office/drawing/2014/main" id="{B272B2D8-AE4B-DA0F-EDBD-79ABEEE69C75}"/>
              </a:ext>
            </a:extLst>
          </p:cNvPr>
          <p:cNvSpPr>
            <a:spLocks noGrp="1"/>
          </p:cNvSpPr>
          <p:nvPr>
            <p:ph idx="1"/>
          </p:nvPr>
        </p:nvSpPr>
        <p:spPr>
          <a:xfrm>
            <a:off x="838202" y="1214650"/>
            <a:ext cx="10515600" cy="4623737"/>
          </a:xfrm>
        </p:spPr>
        <p:txBody>
          <a:bodyPr>
            <a:noAutofit/>
          </a:bodyPr>
          <a:lstStyle/>
          <a:p>
            <a:r>
              <a:rPr lang="en-US" sz="3200" dirty="0"/>
              <a:t>Who have we studied that came around to admitting their sin?</a:t>
            </a:r>
          </a:p>
          <a:p>
            <a:r>
              <a:rPr lang="en-US" sz="3200" dirty="0"/>
              <a:t>	David; 2 Sam 12:1-13 and 2 Sam 24:1-17</a:t>
            </a:r>
          </a:p>
          <a:p>
            <a:r>
              <a:rPr lang="en-US" sz="3200" dirty="0"/>
              <a:t>	Judas; Mt 27:3</a:t>
            </a:r>
          </a:p>
          <a:p>
            <a:r>
              <a:rPr lang="en-US" sz="3200" dirty="0"/>
              <a:t>	Prodigal Son; Luke 15:21	</a:t>
            </a:r>
          </a:p>
          <a:p>
            <a:r>
              <a:rPr lang="en-US" sz="3200" dirty="0"/>
              <a:t>Does admitting our sin (to one another or to God) precede repentance? </a:t>
            </a:r>
          </a:p>
          <a:p>
            <a:r>
              <a:rPr lang="en-US" sz="3200" dirty="0"/>
              <a:t>	James 5:16 ;  1 John 1:9</a:t>
            </a:r>
          </a:p>
          <a:p>
            <a:r>
              <a:rPr lang="en-US" sz="3200" dirty="0"/>
              <a:t>We must admit that we are guilty of sin; Proverbs 28:13 ; Ps 32:5</a:t>
            </a:r>
          </a:p>
          <a:p>
            <a:r>
              <a:rPr lang="en-US" sz="3200" dirty="0"/>
              <a:t>We must admit that “I am personally responsible for MY sins; Ps 51:3-4</a:t>
            </a:r>
          </a:p>
        </p:txBody>
      </p:sp>
      <p:sp>
        <p:nvSpPr>
          <p:cNvPr id="4" name="Date Placeholder 3">
            <a:extLst>
              <a:ext uri="{FF2B5EF4-FFF2-40B4-BE49-F238E27FC236}">
                <a16:creationId xmlns:a16="http://schemas.microsoft.com/office/drawing/2014/main" id="{2B4392A5-E245-C4F6-7DC7-61B8FFC71EE8}"/>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F44CCA2C-7C2F-5249-0F90-BD2D66CCB484}"/>
              </a:ext>
            </a:extLst>
          </p:cNvPr>
          <p:cNvSpPr>
            <a:spLocks noGrp="1"/>
          </p:cNvSpPr>
          <p:nvPr>
            <p:ph type="sldNum" sz="quarter" idx="12"/>
          </p:nvPr>
        </p:nvSpPr>
        <p:spPr/>
        <p:txBody>
          <a:bodyPr/>
          <a:lstStyle/>
          <a:p>
            <a:fld id="{5E53BDD8-F5C0-994F-846B-AA2AD600EBB7}" type="slidenum">
              <a:rPr lang="en-US" smtClean="0"/>
              <a:t>7</a:t>
            </a:fld>
            <a:endParaRPr lang="en-US"/>
          </a:p>
        </p:txBody>
      </p:sp>
    </p:spTree>
    <p:extLst>
      <p:ext uri="{BB962C8B-B14F-4D97-AF65-F5344CB8AC3E}">
        <p14:creationId xmlns:p14="http://schemas.microsoft.com/office/powerpoint/2010/main" val="411176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E718-B454-E8F4-D55D-479379EB3C25}"/>
              </a:ext>
            </a:extLst>
          </p:cNvPr>
          <p:cNvSpPr>
            <a:spLocks noGrp="1"/>
          </p:cNvSpPr>
          <p:nvPr>
            <p:ph type="title"/>
          </p:nvPr>
        </p:nvSpPr>
        <p:spPr>
          <a:xfrm>
            <a:off x="838202" y="46482"/>
            <a:ext cx="10515600" cy="1000212"/>
          </a:xfrm>
        </p:spPr>
        <p:txBody>
          <a:bodyPr/>
          <a:lstStyle/>
          <a:p>
            <a:r>
              <a:rPr lang="en-US" dirty="0"/>
              <a:t>HATE IT</a:t>
            </a:r>
          </a:p>
        </p:txBody>
      </p:sp>
      <p:sp>
        <p:nvSpPr>
          <p:cNvPr id="3" name="Content Placeholder 2">
            <a:extLst>
              <a:ext uri="{FF2B5EF4-FFF2-40B4-BE49-F238E27FC236}">
                <a16:creationId xmlns:a16="http://schemas.microsoft.com/office/drawing/2014/main" id="{2DEC620F-C580-1F7C-FB51-21D0F296BF63}"/>
              </a:ext>
            </a:extLst>
          </p:cNvPr>
          <p:cNvSpPr>
            <a:spLocks noGrp="1"/>
          </p:cNvSpPr>
          <p:nvPr>
            <p:ph idx="1"/>
          </p:nvPr>
        </p:nvSpPr>
        <p:spPr>
          <a:xfrm>
            <a:off x="838202" y="1046693"/>
            <a:ext cx="10515600" cy="5107924"/>
          </a:xfrm>
        </p:spPr>
        <p:txBody>
          <a:bodyPr>
            <a:noAutofit/>
          </a:bodyPr>
          <a:lstStyle/>
          <a:p>
            <a:r>
              <a:rPr lang="en-US" sz="3200" dirty="0"/>
              <a:t>What do YOU Really Really Hate?</a:t>
            </a:r>
          </a:p>
          <a:p>
            <a:r>
              <a:rPr lang="en-US" sz="3200" dirty="0"/>
              <a:t>What does God Hate?  What should man hate?</a:t>
            </a:r>
          </a:p>
          <a:p>
            <a:pPr lvl="1"/>
            <a:r>
              <a:rPr lang="en-US" sz="3200" dirty="0"/>
              <a:t>SIN of covetousness; Ex 18:21; Prov. 28:16</a:t>
            </a:r>
          </a:p>
          <a:p>
            <a:pPr lvl="1"/>
            <a:r>
              <a:rPr lang="en-US" sz="3200" dirty="0"/>
              <a:t>SIN of falsity; Ps 119:104, 128 </a:t>
            </a:r>
          </a:p>
          <a:p>
            <a:pPr lvl="1"/>
            <a:r>
              <a:rPr lang="en-US" sz="3200" dirty="0"/>
              <a:t>SIN of vanity; Ps 119:113</a:t>
            </a:r>
          </a:p>
          <a:p>
            <a:pPr lvl="1"/>
            <a:r>
              <a:rPr lang="en-US" sz="3200" dirty="0"/>
              <a:t>SIN of lying; PS 118:163, Prov 6:16-19</a:t>
            </a:r>
          </a:p>
          <a:p>
            <a:pPr lvl="1"/>
            <a:r>
              <a:rPr lang="en-US" sz="3200" dirty="0"/>
              <a:t>SIN of pride; Prov 6:16-19</a:t>
            </a:r>
          </a:p>
          <a:p>
            <a:pPr lvl="1"/>
            <a:r>
              <a:rPr lang="en-US" sz="3200" dirty="0"/>
              <a:t>SIN of murder; Prov 6:16-19</a:t>
            </a:r>
          </a:p>
          <a:p>
            <a:pPr lvl="1"/>
            <a:r>
              <a:rPr lang="en-US" sz="3200" dirty="0"/>
              <a:t>SIN of sowing discord; Prov 6:16-19</a:t>
            </a:r>
          </a:p>
          <a:p>
            <a:pPr lvl="1"/>
            <a:r>
              <a:rPr lang="en-US" sz="3200" dirty="0"/>
              <a:t>SIN of evil thinking; Prov 6:16-19</a:t>
            </a:r>
          </a:p>
          <a:p>
            <a:pPr lvl="1"/>
            <a:r>
              <a:rPr lang="en-US" sz="3200" dirty="0"/>
              <a:t>SIN of false teaching; Rev2: 6,15</a:t>
            </a:r>
          </a:p>
        </p:txBody>
      </p:sp>
      <p:sp>
        <p:nvSpPr>
          <p:cNvPr id="4" name="Date Placeholder 3">
            <a:extLst>
              <a:ext uri="{FF2B5EF4-FFF2-40B4-BE49-F238E27FC236}">
                <a16:creationId xmlns:a16="http://schemas.microsoft.com/office/drawing/2014/main" id="{8088669B-85F3-1E7E-9B92-D476913FC0F4}"/>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CBB1D9A1-DF9A-2FC1-5F78-E6F0FDD72A0B}"/>
              </a:ext>
            </a:extLst>
          </p:cNvPr>
          <p:cNvSpPr>
            <a:spLocks noGrp="1"/>
          </p:cNvSpPr>
          <p:nvPr>
            <p:ph type="sldNum" sz="quarter" idx="12"/>
          </p:nvPr>
        </p:nvSpPr>
        <p:spPr/>
        <p:txBody>
          <a:bodyPr/>
          <a:lstStyle/>
          <a:p>
            <a:fld id="{5E53BDD8-F5C0-994F-846B-AA2AD600EBB7}" type="slidenum">
              <a:rPr lang="en-US" smtClean="0"/>
              <a:t>8</a:t>
            </a:fld>
            <a:endParaRPr lang="en-US"/>
          </a:p>
        </p:txBody>
      </p:sp>
    </p:spTree>
    <p:extLst>
      <p:ext uri="{BB962C8B-B14F-4D97-AF65-F5344CB8AC3E}">
        <p14:creationId xmlns:p14="http://schemas.microsoft.com/office/powerpoint/2010/main" val="271278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A5E3-0BDA-12D6-CBAD-02995653FBF5}"/>
              </a:ext>
            </a:extLst>
          </p:cNvPr>
          <p:cNvSpPr>
            <a:spLocks noGrp="1"/>
          </p:cNvSpPr>
          <p:nvPr>
            <p:ph type="title"/>
          </p:nvPr>
        </p:nvSpPr>
        <p:spPr/>
        <p:txBody>
          <a:bodyPr/>
          <a:lstStyle/>
          <a:p>
            <a:r>
              <a:rPr lang="en-US" dirty="0"/>
              <a:t>SHUN IT</a:t>
            </a:r>
          </a:p>
        </p:txBody>
      </p:sp>
      <p:sp>
        <p:nvSpPr>
          <p:cNvPr id="3" name="Content Placeholder 2">
            <a:extLst>
              <a:ext uri="{FF2B5EF4-FFF2-40B4-BE49-F238E27FC236}">
                <a16:creationId xmlns:a16="http://schemas.microsoft.com/office/drawing/2014/main" id="{B143D5F7-459B-DBE8-29B5-9F4BE176CF1E}"/>
              </a:ext>
            </a:extLst>
          </p:cNvPr>
          <p:cNvSpPr>
            <a:spLocks noGrp="1"/>
          </p:cNvSpPr>
          <p:nvPr>
            <p:ph idx="1"/>
          </p:nvPr>
        </p:nvSpPr>
        <p:spPr/>
        <p:txBody>
          <a:bodyPr>
            <a:normAutofit/>
          </a:bodyPr>
          <a:lstStyle/>
          <a:p>
            <a:r>
              <a:rPr lang="en-US" sz="3600" dirty="0"/>
              <a:t>Shrink for all evil; Rom 12.9</a:t>
            </a:r>
          </a:p>
          <a:p>
            <a:r>
              <a:rPr lang="en-US" sz="3600" dirty="0"/>
              <a:t>Abstain from all evil; 1 </a:t>
            </a:r>
            <a:r>
              <a:rPr lang="en-US" sz="3600" dirty="0" err="1"/>
              <a:t>Thes</a:t>
            </a:r>
            <a:r>
              <a:rPr lang="en-US" sz="3600" dirty="0"/>
              <a:t> 5:22; 4:3; 1 Pet 2:11</a:t>
            </a:r>
          </a:p>
          <a:p>
            <a:r>
              <a:rPr lang="en-US" sz="3600" dirty="0"/>
              <a:t>Flee from evil; 2 Timothy 2:22</a:t>
            </a:r>
          </a:p>
          <a:p>
            <a:r>
              <a:rPr lang="en-US" sz="3600" dirty="0"/>
              <a:t>Not make provision for sin; Rom 13:14</a:t>
            </a:r>
          </a:p>
        </p:txBody>
      </p:sp>
      <p:sp>
        <p:nvSpPr>
          <p:cNvPr id="4" name="Date Placeholder 3">
            <a:extLst>
              <a:ext uri="{FF2B5EF4-FFF2-40B4-BE49-F238E27FC236}">
                <a16:creationId xmlns:a16="http://schemas.microsoft.com/office/drawing/2014/main" id="{D6268A05-1782-A7CE-D0B3-70835E244CAF}"/>
              </a:ext>
            </a:extLst>
          </p:cNvPr>
          <p:cNvSpPr>
            <a:spLocks noGrp="1"/>
          </p:cNvSpPr>
          <p:nvPr>
            <p:ph type="dt" sz="half" idx="10"/>
          </p:nvPr>
        </p:nvSpPr>
        <p:spPr/>
        <p:txBody>
          <a:bodyPr/>
          <a:lstStyle/>
          <a:p>
            <a:r>
              <a:rPr lang="en-US"/>
              <a:t>2/14/24</a:t>
            </a:r>
          </a:p>
        </p:txBody>
      </p:sp>
      <p:sp>
        <p:nvSpPr>
          <p:cNvPr id="5" name="Slide Number Placeholder 4">
            <a:extLst>
              <a:ext uri="{FF2B5EF4-FFF2-40B4-BE49-F238E27FC236}">
                <a16:creationId xmlns:a16="http://schemas.microsoft.com/office/drawing/2014/main" id="{D1420456-8F82-876C-D5BF-B713C5D5C3A0}"/>
              </a:ext>
            </a:extLst>
          </p:cNvPr>
          <p:cNvSpPr>
            <a:spLocks noGrp="1"/>
          </p:cNvSpPr>
          <p:nvPr>
            <p:ph type="sldNum" sz="quarter" idx="12"/>
          </p:nvPr>
        </p:nvSpPr>
        <p:spPr/>
        <p:txBody>
          <a:bodyPr/>
          <a:lstStyle/>
          <a:p>
            <a:fld id="{5E53BDD8-F5C0-994F-846B-AA2AD600EBB7}" type="slidenum">
              <a:rPr lang="en-US" smtClean="0"/>
              <a:t>9</a:t>
            </a:fld>
            <a:endParaRPr lang="en-US"/>
          </a:p>
        </p:txBody>
      </p:sp>
    </p:spTree>
    <p:extLst>
      <p:ext uri="{BB962C8B-B14F-4D97-AF65-F5344CB8AC3E}">
        <p14:creationId xmlns:p14="http://schemas.microsoft.com/office/powerpoint/2010/main" val="265931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spAutoFit/>
      </a:bodyPr>
      <a:lstStyle>
        <a:defPPr algn="ctr">
          <a:defRPr b="1" dirty="0">
            <a:solidFill>
              <a:schemeClr val="tx1"/>
            </a:solidFill>
            <a:latin typeface="Arial Narrow" panose="020B0604020202020204" pitchFamily="34" charset="0"/>
            <a:cs typeface="Arial Narrow" panose="020B060402020202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b="1" dirty="0">
            <a:latin typeface="Arial Narrow" panose="020B0604020202020204" pitchFamily="34" charset="0"/>
            <a:cs typeface="Arial Narrow" panose="020B0604020202020204" pitchFamily="34" charset="0"/>
          </a:defRPr>
        </a:defPPr>
      </a:lstStyle>
    </a:txDef>
  </a:objectDefaults>
  <a:extraClrSchemeLst/>
  <a:extLst>
    <a:ext uri="{05A4C25C-085E-4340-85A3-A5531E510DB2}">
      <thm15:themeFamily xmlns:thm15="http://schemas.microsoft.com/office/thememl/2012/main" name="Just Say NO-to SIN Class 4" id="{875FE93F-8CED-924D-9D83-A32B496C7D72}" vid="{0CD38F80-AADB-0146-9AE9-FD347907C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24645</TotalTime>
  <Words>1736</Words>
  <Application>Microsoft Macintosh PowerPoint</Application>
  <PresentationFormat>Widescreen</PresentationFormat>
  <Paragraphs>269</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vt:lpstr>
      <vt:lpstr>Arial Narrow</vt:lpstr>
      <vt:lpstr>Calibri</vt:lpstr>
      <vt:lpstr>Copperplate Gothic Bold</vt:lpstr>
      <vt:lpstr>Helvetica</vt:lpstr>
      <vt:lpstr>Office Theme</vt:lpstr>
      <vt:lpstr>PowerPoint Presentation</vt:lpstr>
      <vt:lpstr>Outline of the Series</vt:lpstr>
      <vt:lpstr>PowerPoint Presentation</vt:lpstr>
      <vt:lpstr>PowerPoint Presentation</vt:lpstr>
      <vt:lpstr>Proper Attitudes Towards Sin</vt:lpstr>
      <vt:lpstr>Proper Attitudes (Proper Disposition) Toward SIN</vt:lpstr>
      <vt:lpstr>ADMIT IT</vt:lpstr>
      <vt:lpstr>HATE IT</vt:lpstr>
      <vt:lpstr>SHUN IT</vt:lpstr>
      <vt:lpstr>RESIST IT</vt:lpstr>
      <vt:lpstr>EXPOSE IT</vt:lpstr>
      <vt:lpstr>CONQUER IT</vt:lpstr>
      <vt:lpstr>Conquer your Sins</vt:lpstr>
      <vt:lpstr>Next week – Last Class</vt:lpstr>
      <vt:lpstr>Additional Items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Say NO to SIN</dc:title>
  <dc:subject/>
  <dc:creator>Dan McLeod (USA)</dc:creator>
  <cp:keywords/>
  <dc:description/>
  <cp:lastModifiedBy>Dan McLeod (USA)</cp:lastModifiedBy>
  <cp:revision>87</cp:revision>
  <cp:lastPrinted>2024-02-14T15:47:28Z</cp:lastPrinted>
  <dcterms:created xsi:type="dcterms:W3CDTF">2023-12-25T03:50:36Z</dcterms:created>
  <dcterms:modified xsi:type="dcterms:W3CDTF">2024-02-14T15:47:31Z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ecbd7f-b723-4173-8d35-86251d5a3cdb_Enabled">
    <vt:lpwstr>true</vt:lpwstr>
  </property>
  <property fmtid="{D5CDD505-2E9C-101B-9397-08002B2CF9AE}" pid="3" name="MSIP_Label_a7ecbd7f-b723-4173-8d35-86251d5a3cdb_SetDate">
    <vt:lpwstr>2024-01-03T15:02:06Z</vt:lpwstr>
  </property>
  <property fmtid="{D5CDD505-2E9C-101B-9397-08002B2CF9AE}" pid="4" name="MSIP_Label_a7ecbd7f-b723-4173-8d35-86251d5a3cdb_Method">
    <vt:lpwstr>Privileged</vt:lpwstr>
  </property>
  <property fmtid="{D5CDD505-2E9C-101B-9397-08002B2CF9AE}" pid="5" name="MSIP_Label_a7ecbd7f-b723-4173-8d35-86251d5a3cdb_Name">
    <vt:lpwstr>General</vt:lpwstr>
  </property>
  <property fmtid="{D5CDD505-2E9C-101B-9397-08002B2CF9AE}" pid="6" name="MSIP_Label_a7ecbd7f-b723-4173-8d35-86251d5a3cdb_SiteId">
    <vt:lpwstr>57cf613d-5da0-4dfd-86be-9614efe502c4</vt:lpwstr>
  </property>
  <property fmtid="{D5CDD505-2E9C-101B-9397-08002B2CF9AE}" pid="7" name="MSIP_Label_a7ecbd7f-b723-4173-8d35-86251d5a3cdb_ActionId">
    <vt:lpwstr>8bead923-0e7a-4be9-9646-e73f21c9edb8</vt:lpwstr>
  </property>
  <property fmtid="{D5CDD505-2E9C-101B-9397-08002B2CF9AE}" pid="8" name="MSIP_Label_a7ecbd7f-b723-4173-8d35-86251d5a3cdb_ContentBits">
    <vt:lpwstr>0</vt:lpwstr>
  </property>
</Properties>
</file>