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1" r:id="rId6"/>
    <p:sldId id="262" r:id="rId7"/>
    <p:sldId id="267" r:id="rId8"/>
    <p:sldId id="263" r:id="rId9"/>
    <p:sldId id="268" r:id="rId10"/>
    <p:sldId id="264" r:id="rId11"/>
    <p:sldId id="265" r:id="rId12"/>
    <p:sldId id="266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4E190ED-3C0D-479A-8F2A-DEAEC32BDA3D}">
          <p14:sldIdLst>
            <p14:sldId id="256"/>
            <p14:sldId id="257"/>
            <p14:sldId id="258"/>
            <p14:sldId id="259"/>
          </p14:sldIdLst>
        </p14:section>
        <p14:section name="Untitled Section" id="{4642DB2F-40D9-4C85-AA0A-8B529EFDBA48}">
          <p14:sldIdLst>
            <p14:sldId id="261"/>
            <p14:sldId id="262"/>
            <p14:sldId id="267"/>
            <p14:sldId id="263"/>
            <p14:sldId id="268"/>
            <p14:sldId id="264"/>
            <p14:sldId id="265"/>
            <p14:sldId id="266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ulle" initials="f" lastIdx="2" clrIdx="0">
    <p:extLst>
      <p:ext uri="{19B8F6BF-5375-455C-9EA6-DF929625EA0E}">
        <p15:presenceInfo xmlns:p15="http://schemas.microsoft.com/office/powerpoint/2012/main" userId="full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1466" autoAdjust="0"/>
  </p:normalViewPr>
  <p:slideViewPr>
    <p:cSldViewPr>
      <p:cViewPr varScale="1">
        <p:scale>
          <a:sx n="83" d="100"/>
          <a:sy n="83" d="100"/>
        </p:scale>
        <p:origin x="103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E085F-E823-48C4-AD5B-0A50648DA148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9379A-C1FC-4902-9E85-70AE08DC178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365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8F54F-35E1-4296-884F-EC4B02311D74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55D55-C704-494E-A645-AA2A6FE53D36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DA0CF-2344-4E93-BF33-15B5C91FCC2D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5282-0DFC-4619-898D-A9E6FD6EC500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FB90B-4548-47E9-BF3D-B38419AB8108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D83BF-2368-4109-824E-098767B528A5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1AA70-7032-456E-935D-4344D4414F59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2D120-2928-456A-82A3-8EDDA7EF81E3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B3A9-2B81-4F3F-BB95-D9D9550BB189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877E-8585-4777-BA3A-6E42503C50C7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11EAB8AF-DC09-40EA-AA97-A89B30ADD221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BE5B095-9A18-433A-B288-0AD1089FDDDB}" type="datetime1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8335838-FD26-4F15-B5AD-69091462CA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7772400" cy="4794504"/>
          </a:xfrm>
        </p:spPr>
        <p:txBody>
          <a:bodyPr>
            <a:noAutofit/>
          </a:bodyPr>
          <a:lstStyle/>
          <a:p>
            <a:r>
              <a:rPr lang="en-US" sz="5400" dirty="0"/>
              <a:t>      helps in    </a:t>
            </a:r>
            <a:br>
              <a:rPr lang="en-US" sz="5400" dirty="0"/>
            </a:br>
            <a:r>
              <a:rPr lang="en-US" sz="5400" dirty="0"/>
              <a:t>   overcoming sin</a:t>
            </a:r>
            <a:br>
              <a:rPr lang="en-US" sz="5400" b="1" dirty="0"/>
            </a:br>
            <a:r>
              <a:rPr lang="en-US" sz="5400" dirty="0"/>
              <a:t>        </a:t>
            </a:r>
            <a:br>
              <a:rPr lang="en-US" sz="5400" b="1" dirty="0"/>
            </a:br>
            <a:r>
              <a:rPr lang="en-US" sz="5400" b="1" dirty="0"/>
              <a:t>  </a:t>
            </a:r>
            <a:r>
              <a:rPr lang="en-US" sz="2800" b="1" dirty="0"/>
              <a:t>Palm </a:t>
            </a:r>
            <a:r>
              <a:rPr lang="en-US" sz="2800" b="1" dirty="0" err="1"/>
              <a:t>BeACH</a:t>
            </a:r>
            <a:r>
              <a:rPr lang="en-US" sz="2800" b="1" dirty="0"/>
              <a:t> Lakes church </a:t>
            </a:r>
            <a:r>
              <a:rPr lang="en-US" sz="2800" dirty="0"/>
              <a:t>o</a:t>
            </a:r>
            <a:r>
              <a:rPr lang="en-US" sz="2800" b="1" dirty="0"/>
              <a:t>f Christ</a:t>
            </a:r>
            <a:br>
              <a:rPr lang="en-US" sz="2800" b="1" dirty="0"/>
            </a:br>
            <a:r>
              <a:rPr lang="en-US" sz="2800" dirty="0"/>
              <a:t>      Wednesday night bible class</a:t>
            </a:r>
            <a:br>
              <a:rPr lang="en-US" sz="2800" b="1" dirty="0"/>
            </a:br>
            <a:r>
              <a:rPr lang="en-US" sz="2800" dirty="0"/>
              <a:t>      </a:t>
            </a:r>
            <a:endParaRPr lang="en-US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127760"/>
          </a:xfrm>
        </p:spPr>
        <p:txBody>
          <a:bodyPr>
            <a:normAutofit/>
          </a:bodyPr>
          <a:lstStyle/>
          <a:p>
            <a:endParaRPr lang="en-US" sz="2400" b="1" dirty="0"/>
          </a:p>
          <a:p>
            <a:r>
              <a:rPr lang="en-US" sz="3200" b="1" dirty="0"/>
              <a:t>           </a:t>
            </a:r>
          </a:p>
          <a:p>
            <a:endParaRPr lang="en-US" sz="3200" b="1" dirty="0"/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9541641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D8A60-8033-C443-38BC-0F0002D9F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BDC0A-E852-01E9-9997-2919714A7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indent="-571500">
              <a:buAutoNum type="romanUcPeriod" startAt="5"/>
            </a:pPr>
            <a:r>
              <a:rPr lang="en-US" dirty="0"/>
              <a:t>Remember somebody cares for you</a:t>
            </a:r>
          </a:p>
          <a:p>
            <a:pPr marL="68580" indent="0">
              <a:buNone/>
            </a:pPr>
            <a:r>
              <a:rPr lang="en-US" dirty="0"/>
              <a:t>   </a:t>
            </a:r>
          </a:p>
          <a:p>
            <a:pPr marL="68580" indent="0">
              <a:buNone/>
            </a:pPr>
            <a:r>
              <a:rPr lang="en-US" dirty="0"/>
              <a:t>   Jacob was helped in overcoming his </a:t>
            </a:r>
          </a:p>
          <a:p>
            <a:pPr marL="68580" indent="0">
              <a:buNone/>
            </a:pPr>
            <a:r>
              <a:rPr lang="en-US" dirty="0"/>
              <a:t>   temptation.  Gen. 39:9</a:t>
            </a:r>
          </a:p>
          <a:p>
            <a:pPr marL="68580" indent="0">
              <a:buNone/>
            </a:pPr>
            <a:r>
              <a:rPr lang="en-US" dirty="0"/>
              <a:t>  </a:t>
            </a:r>
            <a:r>
              <a:rPr lang="en-US" sz="2400" dirty="0"/>
              <a:t>Poem: I would be true for there those who trust me.</a:t>
            </a:r>
          </a:p>
          <a:p>
            <a:pPr marL="68580" indent="0">
              <a:buNone/>
            </a:pPr>
            <a:r>
              <a:rPr lang="en-US" sz="2400" dirty="0"/>
              <a:t>                 I would be pure, for there are those who care.</a:t>
            </a:r>
          </a:p>
          <a:p>
            <a:pPr marL="68580" indent="0">
              <a:buNone/>
            </a:pPr>
            <a:r>
              <a:rPr lang="en-US" sz="2400" dirty="0"/>
              <a:t>                 I would be  strong, for there is much to suffer.</a:t>
            </a:r>
          </a:p>
          <a:p>
            <a:pPr marL="68580" indent="0">
              <a:buNone/>
            </a:pPr>
            <a:r>
              <a:rPr lang="en-US" sz="2400" dirty="0"/>
              <a:t>                 I would be brave, for there is  much to dare.  </a:t>
            </a:r>
            <a:endParaRPr lang="en-US" dirty="0"/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A784B5-6344-983F-8DB1-D5017744D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619656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B6CB-9489-3608-9DDA-A90776D05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423E3-B3BA-936A-3F7A-CE573EF24A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indent="-571500">
              <a:buAutoNum type="romanUcPeriod" startAt="6"/>
            </a:pPr>
            <a:r>
              <a:rPr lang="en-US" dirty="0"/>
              <a:t>God will help us  overcome </a:t>
            </a:r>
          </a:p>
          <a:p>
            <a:pPr marL="68580" indent="0">
              <a:buNone/>
            </a:pPr>
            <a:r>
              <a:rPr lang="en-US" dirty="0"/>
              <a:t>     </a:t>
            </a:r>
            <a:r>
              <a:rPr lang="en-US" sz="2400" dirty="0"/>
              <a:t>* We can not escape His omnipresence. </a:t>
            </a:r>
          </a:p>
          <a:p>
            <a:pPr marL="68580" indent="0">
              <a:buNone/>
            </a:pPr>
            <a:r>
              <a:rPr lang="en-US" sz="2400" dirty="0"/>
              <a:t>          Gen. 16:13     I Kings 8:27      Prov. 15:3</a:t>
            </a:r>
          </a:p>
          <a:p>
            <a:pPr marL="68580" indent="0">
              <a:buNone/>
            </a:pPr>
            <a:endParaRPr lang="en-US" sz="2400" dirty="0"/>
          </a:p>
          <a:p>
            <a:pPr marL="68580" indent="0">
              <a:buNone/>
            </a:pPr>
            <a:r>
              <a:rPr lang="en-US" sz="2400" dirty="0"/>
              <a:t>      * Men sin when they lose a sense of  God’s presence. </a:t>
            </a:r>
          </a:p>
          <a:p>
            <a:pPr marL="68580" indent="0">
              <a:buNone/>
            </a:pPr>
            <a:r>
              <a:rPr lang="en-US" sz="2400" dirty="0"/>
              <a:t>           Psalm 94: 5-11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9AA1F9-1BB0-6EC1-75D0-2B1DEDAB8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547112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D9B41-645F-2A3A-2E1E-4ADC6EA40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0F0520-DC2F-C7C1-EA3A-204C0F166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indent="-571500">
              <a:buAutoNum type="romanUcPeriod" startAt="7"/>
            </a:pPr>
            <a:r>
              <a:rPr lang="en-US" dirty="0"/>
              <a:t>Keeping our hearts pure will help us</a:t>
            </a:r>
          </a:p>
          <a:p>
            <a:pPr marL="68580" indent="0">
              <a:buNone/>
            </a:pPr>
            <a:r>
              <a:rPr lang="en-US" sz="2400" dirty="0"/>
              <a:t>       </a:t>
            </a:r>
            <a:r>
              <a:rPr lang="en-US" sz="2800" dirty="0"/>
              <a:t>1. “As a man thinks so is he” Prov. 4:23 , 23:7</a:t>
            </a:r>
          </a:p>
          <a:p>
            <a:pPr marL="68580" indent="0">
              <a:buNone/>
            </a:pPr>
            <a:r>
              <a:rPr lang="en-US" sz="2800" dirty="0"/>
              <a:t>            Paul is an example.  Acts 26:9,  Phil. 3:6</a:t>
            </a:r>
          </a:p>
          <a:p>
            <a:pPr marL="68580" indent="0">
              <a:buNone/>
            </a:pPr>
            <a:endParaRPr lang="en-US" sz="2800" dirty="0"/>
          </a:p>
          <a:p>
            <a:pPr marL="68580" indent="0">
              <a:buNone/>
            </a:pPr>
            <a:r>
              <a:rPr lang="en-US" sz="2800" dirty="0"/>
              <a:t>      2. The heart can be kept.   Prov. 4:23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DAD505-0692-DB21-9854-6D76E44A1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84425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28183-3647-C25D-0758-0C08E19C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E1868-AC0E-F791-917A-1553B72BE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                               Closing remarks</a:t>
            </a:r>
          </a:p>
          <a:p>
            <a:pPr marL="582930" indent="-514350">
              <a:buAutoNum type="arabicPeriod"/>
            </a:pPr>
            <a:r>
              <a:rPr lang="en-US" dirty="0"/>
              <a:t>A close watch on the company we </a:t>
            </a:r>
          </a:p>
          <a:p>
            <a:pPr marL="68580" indent="0">
              <a:buNone/>
            </a:pPr>
            <a:r>
              <a:rPr lang="en-US" dirty="0"/>
              <a:t>      keep will help us overcome sin. </a:t>
            </a:r>
          </a:p>
          <a:p>
            <a:pPr marL="68580" indent="0">
              <a:buNone/>
            </a:pPr>
            <a:endParaRPr lang="en-US" dirty="0"/>
          </a:p>
          <a:p>
            <a:pPr marL="68580" indent="0">
              <a:buNone/>
            </a:pPr>
            <a:r>
              <a:rPr lang="en-US" dirty="0"/>
              <a:t>2. Thinking, “this may be the day that I</a:t>
            </a:r>
          </a:p>
          <a:p>
            <a:pPr marL="68580" indent="0">
              <a:buNone/>
            </a:pPr>
            <a:r>
              <a:rPr lang="en-US" dirty="0"/>
              <a:t>     meet the Lord”  will help us.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D192B2-06AA-1B6F-7841-120C6725A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9063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79BCE-58FF-FD98-F9BA-3CD5DBBB1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5B7CC-1469-455C-592C-3B763E0B4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                         Review of the last class</a:t>
            </a:r>
          </a:p>
          <a:p>
            <a:pPr marL="582930" indent="-514350">
              <a:buAutoNum type="arabicPeriod"/>
            </a:pPr>
            <a:r>
              <a:rPr lang="en-US" dirty="0"/>
              <a:t>Abhorring sin.  Rom. 12:9</a:t>
            </a:r>
          </a:p>
          <a:p>
            <a:pPr marL="582930" indent="-514350">
              <a:buAutoNum type="arabicPeriod"/>
            </a:pPr>
            <a:r>
              <a:rPr lang="en-US" dirty="0"/>
              <a:t>Eradicating it. Col. 3:5-9</a:t>
            </a:r>
          </a:p>
          <a:p>
            <a:pPr marL="582930" indent="-514350">
              <a:buAutoNum type="arabicPeriod"/>
            </a:pPr>
            <a:r>
              <a:rPr lang="en-US" dirty="0"/>
              <a:t>Appreciating the sacrifice made for us</a:t>
            </a:r>
          </a:p>
          <a:p>
            <a:pPr marL="68580" indent="0">
              <a:buNone/>
            </a:pPr>
            <a:r>
              <a:rPr lang="en-US" dirty="0"/>
              <a:t>       and our forgiveness. </a:t>
            </a:r>
          </a:p>
          <a:p>
            <a:pPr marL="68580" indent="0">
              <a:buNone/>
            </a:pPr>
            <a:r>
              <a:rPr lang="en-US" dirty="0"/>
              <a:t>4. Sin always has consequences.</a:t>
            </a:r>
          </a:p>
          <a:p>
            <a:pPr marL="68580" indent="0">
              <a:buNone/>
            </a:pPr>
            <a:r>
              <a:rPr lang="en-US" dirty="0"/>
              <a:t>5.  Sin is divisive.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0A01A-3906-7207-6F71-1D6402FC8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49455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50ADC-C357-EC10-130F-0EEE6A5C8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2D717-0FF3-5C57-4B30-FEFABA589C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                                    </a:t>
            </a:r>
            <a:r>
              <a:rPr lang="en-US" sz="2800" dirty="0"/>
              <a:t>For tonight</a:t>
            </a:r>
          </a:p>
          <a:p>
            <a:pPr marL="582930" indent="-514350">
              <a:buAutoNum type="arabicPeriod"/>
            </a:pPr>
            <a:r>
              <a:rPr lang="en-US" sz="2800" dirty="0"/>
              <a:t>Recognize that we are sinners. Rom 3:23</a:t>
            </a:r>
          </a:p>
          <a:p>
            <a:pPr marL="582930" indent="-514350">
              <a:buAutoNum type="arabicPeriod"/>
            </a:pPr>
            <a:endParaRPr lang="en-US" sz="2800" dirty="0"/>
          </a:p>
          <a:p>
            <a:pPr marL="582930" indent="-514350">
              <a:buAutoNum type="arabicPeriod"/>
            </a:pPr>
            <a:r>
              <a:rPr lang="en-US" sz="2800" dirty="0"/>
              <a:t>Have an intense desire to conquer sin.</a:t>
            </a:r>
          </a:p>
          <a:p>
            <a:pPr marL="68580" indent="0">
              <a:buNone/>
            </a:pPr>
            <a:endParaRPr lang="en-US" sz="2800" dirty="0"/>
          </a:p>
          <a:p>
            <a:pPr marL="68580" indent="0">
              <a:buNone/>
            </a:pPr>
            <a:r>
              <a:rPr lang="en-US" sz="2800" dirty="0"/>
              <a:t>3.    God expects us to overcome sin.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2E58FC-610E-FBD5-492A-38067EAB9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892376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66C02-07E9-1D33-BD50-59C9794FE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EFF0DB-DE3A-4F44-C763-627906195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indent="-571500">
              <a:buAutoNum type="romanUcPeriod"/>
            </a:pPr>
            <a:r>
              <a:rPr lang="en-US" dirty="0"/>
              <a:t>The proper use of our Bible will help us</a:t>
            </a:r>
          </a:p>
          <a:p>
            <a:pPr marL="68580" indent="0">
              <a:buNone/>
            </a:pPr>
            <a:r>
              <a:rPr lang="en-US" dirty="0"/>
              <a:t>   </a:t>
            </a:r>
            <a:r>
              <a:rPr lang="en-US" sz="2800" dirty="0"/>
              <a:t>1. Hide the words in your heart.</a:t>
            </a:r>
          </a:p>
          <a:p>
            <a:pPr marL="68580" indent="0">
              <a:buNone/>
            </a:pPr>
            <a:r>
              <a:rPr lang="en-US" sz="2800" dirty="0"/>
              <a:t>           Psalm 119:11, Prov. 4:23, 23:7</a:t>
            </a:r>
          </a:p>
          <a:p>
            <a:pPr marL="68580" indent="0">
              <a:buNone/>
            </a:pPr>
            <a:r>
              <a:rPr lang="en-US" sz="2800" dirty="0"/>
              <a:t>   2. </a:t>
            </a:r>
            <a:r>
              <a:rPr lang="en-US" sz="2800" u="sng" dirty="0"/>
              <a:t>Truth</a:t>
            </a:r>
            <a:r>
              <a:rPr lang="en-US" sz="2800" dirty="0"/>
              <a:t> purges iniquity.   Prov. 16:6</a:t>
            </a:r>
          </a:p>
          <a:p>
            <a:pPr marL="68580" indent="0">
              <a:buNone/>
            </a:pPr>
            <a:r>
              <a:rPr lang="en-US" sz="2800" dirty="0"/>
              <a:t>   3. God’s law prevents backsliding.  Psalm 37:31</a:t>
            </a:r>
          </a:p>
          <a:p>
            <a:pPr marL="68580" indent="0">
              <a:buNone/>
            </a:pPr>
            <a:r>
              <a:rPr lang="en-US" sz="2800" dirty="0"/>
              <a:t>                **   Taking a look at 1 John 3:9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A2FB7-B50C-616E-1E53-5D63E867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51403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4F1EB-FB77-2DEC-3D9A-A53789F35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33977-FE1A-3801-077B-0EA3980DFB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indent="-571500">
              <a:buAutoNum type="romanUcPeriod" startAt="2"/>
            </a:pPr>
            <a:r>
              <a:rPr lang="en-US" dirty="0"/>
              <a:t>Prayer will help us overcome sin</a:t>
            </a:r>
          </a:p>
          <a:p>
            <a:pPr marL="68580" indent="0">
              <a:buNone/>
            </a:pPr>
            <a:r>
              <a:rPr lang="en-US" dirty="0"/>
              <a:t>      </a:t>
            </a:r>
            <a:r>
              <a:rPr lang="en-US" sz="2400" dirty="0"/>
              <a:t>* Satan trembles when he sees the weakest</a:t>
            </a:r>
          </a:p>
          <a:p>
            <a:pPr marL="68580" indent="0">
              <a:buNone/>
            </a:pPr>
            <a:r>
              <a:rPr lang="en-US" sz="2400" dirty="0"/>
              <a:t>           saint on his knees.   - Wendell Winkler</a:t>
            </a:r>
          </a:p>
          <a:p>
            <a:pPr marL="525780" indent="-457200">
              <a:buAutoNum type="arabicPeriod"/>
            </a:pPr>
            <a:r>
              <a:rPr lang="en-US" sz="2400" dirty="0"/>
              <a:t>Through prayer we petition God.</a:t>
            </a:r>
          </a:p>
          <a:p>
            <a:pPr marL="582930" indent="-514350">
              <a:buAutoNum type="arabicPeriod"/>
            </a:pPr>
            <a:r>
              <a:rPr lang="en-US" sz="2400" dirty="0"/>
              <a:t>We receive strength to stand. </a:t>
            </a:r>
          </a:p>
          <a:p>
            <a:pPr marL="68580" indent="0">
              <a:buNone/>
            </a:pPr>
            <a:r>
              <a:rPr lang="en-US" sz="2400" dirty="0"/>
              <a:t>         Luke 21: 36,  Ephesians 6:13 -18</a:t>
            </a:r>
          </a:p>
          <a:p>
            <a:pPr marL="68580" indent="0">
              <a:buNone/>
            </a:pPr>
            <a:r>
              <a:rPr lang="en-US" sz="2400" dirty="0"/>
              <a:t>3.     Have you ever? 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D0077-E16E-B323-FFA5-394752833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094589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1BAA0-4E56-7056-A76E-B6B4C2002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549A9-8CD6-CF08-8A75-4DAE1B1A8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indent="-571500">
              <a:buAutoNum type="romanUcPeriod" startAt="3"/>
            </a:pPr>
            <a:r>
              <a:rPr lang="en-US" dirty="0"/>
              <a:t>Self- Examination will help us</a:t>
            </a:r>
          </a:p>
          <a:p>
            <a:pPr marL="68580" indent="0">
              <a:buNone/>
            </a:pPr>
            <a:r>
              <a:rPr lang="en-US" sz="2800" dirty="0"/>
              <a:t>   1. Israel practiced self-examination. </a:t>
            </a:r>
            <a:r>
              <a:rPr lang="en-US" sz="2800" dirty="0" err="1"/>
              <a:t>Deut</a:t>
            </a:r>
            <a:r>
              <a:rPr lang="en-US" sz="2800" dirty="0"/>
              <a:t> 11:16</a:t>
            </a:r>
          </a:p>
          <a:p>
            <a:pPr marL="68580" indent="0">
              <a:buNone/>
            </a:pPr>
            <a:r>
              <a:rPr lang="en-US" sz="2800" dirty="0"/>
              <a:t>   2. David practiced self-examination. Ps. 39:1</a:t>
            </a:r>
          </a:p>
          <a:p>
            <a:pPr marL="68580" indent="0">
              <a:buNone/>
            </a:pPr>
            <a:r>
              <a:rPr lang="en-US" sz="2800" dirty="0"/>
              <a:t>   3. Paul twice encouraged us to self examine.</a:t>
            </a:r>
          </a:p>
          <a:p>
            <a:pPr marL="68580" indent="0">
              <a:buNone/>
            </a:pPr>
            <a:r>
              <a:rPr lang="en-US" sz="2800" dirty="0"/>
              <a:t>        1 Cor 11:28,  2 Cor. 13:5</a:t>
            </a:r>
          </a:p>
          <a:p>
            <a:pPr marL="68580" indent="0">
              <a:buNone/>
            </a:pPr>
            <a:r>
              <a:rPr lang="en-US" sz="2800" dirty="0"/>
              <a:t>  4. The Bible tells us to </a:t>
            </a:r>
            <a:r>
              <a:rPr lang="en-US" sz="2800" u="sng" dirty="0"/>
              <a:t>take heed to ourselves.</a:t>
            </a:r>
          </a:p>
          <a:p>
            <a:pPr marL="68580" indent="0">
              <a:buNone/>
            </a:pPr>
            <a:r>
              <a:rPr lang="en-US" sz="2800" dirty="0"/>
              <a:t>  5. The standard is God’s word.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B7E2AF-7BC4-3B54-19B7-EF212686A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80418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7E75B8-86DB-8F5B-34AA-2E068F677E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97F7-D5F2-A146-43F1-67D9C9AF8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95C2B-D8D1-B253-7D12-8AF2BB1E52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indent="-571500">
              <a:buAutoNum type="romanUcPeriod" startAt="3"/>
            </a:pPr>
            <a:r>
              <a:rPr lang="en-US" dirty="0"/>
              <a:t>Self- Examination will help us</a:t>
            </a:r>
          </a:p>
          <a:p>
            <a:pPr marL="68580" indent="0">
              <a:buNone/>
            </a:pPr>
            <a:r>
              <a:rPr lang="en-US" sz="2800" dirty="0"/>
              <a:t>   6.  Areas in our life to self examine.</a:t>
            </a:r>
          </a:p>
          <a:p>
            <a:pPr marL="68580" indent="0">
              <a:buNone/>
            </a:pPr>
            <a:r>
              <a:rPr lang="en-US" sz="2800" dirty="0"/>
              <a:t>    a. Thoughts that fill our hearts</a:t>
            </a:r>
          </a:p>
          <a:p>
            <a:pPr marL="68580" indent="0">
              <a:buNone/>
            </a:pPr>
            <a:r>
              <a:rPr lang="en-US" sz="2800" dirty="0"/>
              <a:t>    b. Motives that prompt our behavior</a:t>
            </a:r>
          </a:p>
          <a:p>
            <a:pPr marL="68580" indent="0">
              <a:buNone/>
            </a:pPr>
            <a:r>
              <a:rPr lang="en-US" sz="2800" dirty="0"/>
              <a:t>    c.  Habits that fashion our character. </a:t>
            </a:r>
          </a:p>
          <a:p>
            <a:pPr marL="68580" indent="0">
              <a:buNone/>
            </a:pPr>
            <a:r>
              <a:rPr lang="en-US" sz="2800" dirty="0"/>
              <a:t>    d. The words from our mouth.    James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C3036-DF52-03AA-ED75-E6A0944D7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28873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C63BB-8802-B0D3-A0C6-8A66D5D8C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B192D-1183-2947-E7F4-880FD1EB4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indent="-571500">
              <a:buAutoNum type="romanUcPeriod" startAt="4"/>
            </a:pPr>
            <a:r>
              <a:rPr lang="en-US" dirty="0"/>
              <a:t>Fearing God will help us overcome sin</a:t>
            </a:r>
          </a:p>
          <a:p>
            <a:pPr marL="68580" indent="0">
              <a:buNone/>
            </a:pPr>
            <a:r>
              <a:rPr lang="en-US" dirty="0"/>
              <a:t>   1. Looking at Exodus 20:20</a:t>
            </a:r>
          </a:p>
          <a:p>
            <a:pPr marL="68580" indent="0">
              <a:buNone/>
            </a:pPr>
            <a:r>
              <a:rPr lang="en-US" dirty="0"/>
              <a:t>   2. Be not wise……    Proverbs 3:7</a:t>
            </a:r>
          </a:p>
          <a:p>
            <a:pPr marL="68580" indent="0">
              <a:buNone/>
            </a:pPr>
            <a:r>
              <a:rPr lang="en-US" dirty="0"/>
              <a:t>   3. Be reverent.  Eccl.  12:13</a:t>
            </a:r>
          </a:p>
          <a:p>
            <a:pPr marL="68580" indent="0">
              <a:buNone/>
            </a:pPr>
            <a:r>
              <a:rPr lang="en-US" dirty="0"/>
              <a:t>   4. Goodness and severity of God.  </a:t>
            </a:r>
          </a:p>
          <a:p>
            <a:pPr marL="68580" indent="0">
              <a:buNone/>
            </a:pPr>
            <a:r>
              <a:rPr lang="en-US" dirty="0"/>
              <a:t>        Rom 11:22    Acts 10:34,35    Heb. 12:29</a:t>
            </a:r>
          </a:p>
          <a:p>
            <a:pPr marL="68580" indent="0">
              <a:buNone/>
            </a:pPr>
            <a:r>
              <a:rPr lang="en-US" dirty="0"/>
              <a:t>        Uzzah  , Nadab &amp; Abihu,  Lot’s wife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81711-2C79-DA01-F939-9A6E7D59F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194281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CEA8B9-C16F-984A-45EE-B68488EA69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F1E41-153F-8638-487E-76EAE5BB3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Helps in overcoming sin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2E399-47F9-4FE2-A2C5-F5EFF910D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40080" indent="-571500">
              <a:buAutoNum type="romanUcPeriod" startAt="4"/>
            </a:pPr>
            <a:r>
              <a:rPr lang="en-US" dirty="0"/>
              <a:t>Fearing God will help us overcome sin</a:t>
            </a:r>
          </a:p>
          <a:p>
            <a:pPr marL="68580" indent="0">
              <a:buNone/>
            </a:pPr>
            <a:r>
              <a:rPr lang="en-US" dirty="0"/>
              <a:t>           “ It’s 2024, God is different now ?” </a:t>
            </a:r>
          </a:p>
          <a:p>
            <a:pPr marL="68580" indent="0">
              <a:buNone/>
            </a:pPr>
            <a:r>
              <a:rPr lang="en-US" dirty="0"/>
              <a:t>        God has not changed. He has a nature.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 careful with using your cell phone </a:t>
            </a:r>
          </a:p>
          <a:p>
            <a:pPr marL="68580" indent="0">
              <a:buNone/>
            </a:pPr>
            <a:r>
              <a:rPr lang="en-US" dirty="0"/>
              <a:t>    during worship. </a:t>
            </a:r>
          </a:p>
          <a:p>
            <a:pPr marL="68580" indent="0">
              <a:buNone/>
            </a:pPr>
            <a:r>
              <a:rPr lang="en-US" dirty="0"/>
              <a:t>                     </a:t>
            </a:r>
          </a:p>
          <a:p>
            <a:pPr marL="68580" indent="0">
              <a:buNone/>
            </a:pPr>
            <a:r>
              <a:rPr lang="en-US" dirty="0"/>
              <a:t>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942773-214B-7A28-4529-AB80222FB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35838-FD26-4F15-B5AD-69091462CAC1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 descr="Cell Phones in Church? | The Smartt View">
            <a:extLst>
              <a:ext uri="{FF2B5EF4-FFF2-40B4-BE49-F238E27FC236}">
                <a16:creationId xmlns:a16="http://schemas.microsoft.com/office/drawing/2014/main" id="{82F9F2B8-8F12-1AC3-296A-C057099F4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8925" y="4606064"/>
            <a:ext cx="3486150" cy="2251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162858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7061</TotalTime>
  <Words>682</Words>
  <Application>Microsoft Office PowerPoint</Application>
  <PresentationFormat>On-screen Show (4:3)</PresentationFormat>
  <Paragraphs>106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Consolas</vt:lpstr>
      <vt:lpstr>Corbel</vt:lpstr>
      <vt:lpstr>Wingdings</vt:lpstr>
      <vt:lpstr>Wingdings 2</vt:lpstr>
      <vt:lpstr>Wingdings 3</vt:lpstr>
      <vt:lpstr>Metro</vt:lpstr>
      <vt:lpstr>      helps in        overcoming sin            Palm BeACH Lakes church of Christ       Wednesday night bible class       </vt:lpstr>
      <vt:lpstr>  </vt:lpstr>
      <vt:lpstr>Helps in overcoming sin</vt:lpstr>
      <vt:lpstr>Helps in overcoming sin</vt:lpstr>
      <vt:lpstr>Helps in overcoming sin</vt:lpstr>
      <vt:lpstr>Helps in overcoming sin</vt:lpstr>
      <vt:lpstr>Helps in overcoming sin</vt:lpstr>
      <vt:lpstr>Helps in overcoming sin</vt:lpstr>
      <vt:lpstr>Helps in overcoming sin</vt:lpstr>
      <vt:lpstr>Helps in overcoming sin</vt:lpstr>
      <vt:lpstr>Helps in overcoming sin</vt:lpstr>
      <vt:lpstr>Helps in overcoming sin</vt:lpstr>
      <vt:lpstr>Helps in overcoming sin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Tommy G. McClure</dc:creator>
  <cp:lastModifiedBy>fulle</cp:lastModifiedBy>
  <cp:revision>610</cp:revision>
  <dcterms:created xsi:type="dcterms:W3CDTF">2015-03-21T15:13:25Z</dcterms:created>
  <dcterms:modified xsi:type="dcterms:W3CDTF">2024-02-06T03:13:52Z</dcterms:modified>
</cp:coreProperties>
</file>