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61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F3CF7-349D-5B27-D9B7-6566C25072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225379-F212-AD3E-D977-BC13913D4E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555060-22CE-1ECD-34C9-5E399E48A456}"/>
              </a:ext>
            </a:extLst>
          </p:cNvPr>
          <p:cNvSpPr>
            <a:spLocks noGrp="1"/>
          </p:cNvSpPr>
          <p:nvPr>
            <p:ph type="dt" sz="half" idx="10"/>
          </p:nvPr>
        </p:nvSpPr>
        <p:spPr/>
        <p:txBody>
          <a:bodyPr/>
          <a:lstStyle/>
          <a:p>
            <a:fld id="{8A0A7FD1-5C3D-4EBD-BE27-F7E021D97291}" type="datetimeFigureOut">
              <a:rPr lang="en-US" smtClean="0"/>
              <a:t>2/25/2024</a:t>
            </a:fld>
            <a:endParaRPr lang="en-US"/>
          </a:p>
        </p:txBody>
      </p:sp>
      <p:sp>
        <p:nvSpPr>
          <p:cNvPr id="5" name="Footer Placeholder 4">
            <a:extLst>
              <a:ext uri="{FF2B5EF4-FFF2-40B4-BE49-F238E27FC236}">
                <a16:creationId xmlns:a16="http://schemas.microsoft.com/office/drawing/2014/main" id="{6288EFA9-0D2C-67BF-8BC7-ACCF8D63FB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97F335-AD38-13BA-9302-4A70CDF817C7}"/>
              </a:ext>
            </a:extLst>
          </p:cNvPr>
          <p:cNvSpPr>
            <a:spLocks noGrp="1"/>
          </p:cNvSpPr>
          <p:nvPr>
            <p:ph type="sldNum" sz="quarter" idx="12"/>
          </p:nvPr>
        </p:nvSpPr>
        <p:spPr/>
        <p:txBody>
          <a:bodyPr/>
          <a:lstStyle/>
          <a:p>
            <a:fld id="{067D865F-E46F-4D83-B6EE-DA38B201309B}" type="slidenum">
              <a:rPr lang="en-US" smtClean="0"/>
              <a:t>‹#›</a:t>
            </a:fld>
            <a:endParaRPr lang="en-US"/>
          </a:p>
        </p:txBody>
      </p:sp>
      <p:pic>
        <p:nvPicPr>
          <p:cNvPr id="8" name="Picture 7" descr="A close-up of a book&#10;&#10;Description automatically generated">
            <a:extLst>
              <a:ext uri="{FF2B5EF4-FFF2-40B4-BE49-F238E27FC236}">
                <a16:creationId xmlns:a16="http://schemas.microsoft.com/office/drawing/2014/main" id="{DC5B5E02-ADB2-40C0-3B1A-1DA167D9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2197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3EDB8-54E7-7567-1926-AC9A01CF75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EFB13A-810E-752E-DAB3-B334A85A9C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550B67-231A-4CDD-DC9F-BA27A3FD2BE1}"/>
              </a:ext>
            </a:extLst>
          </p:cNvPr>
          <p:cNvSpPr>
            <a:spLocks noGrp="1"/>
          </p:cNvSpPr>
          <p:nvPr>
            <p:ph type="dt" sz="half" idx="10"/>
          </p:nvPr>
        </p:nvSpPr>
        <p:spPr/>
        <p:txBody>
          <a:bodyPr/>
          <a:lstStyle/>
          <a:p>
            <a:fld id="{8A0A7FD1-5C3D-4EBD-BE27-F7E021D97291}" type="datetimeFigureOut">
              <a:rPr lang="en-US" smtClean="0"/>
              <a:t>2/25/2024</a:t>
            </a:fld>
            <a:endParaRPr lang="en-US"/>
          </a:p>
        </p:txBody>
      </p:sp>
      <p:sp>
        <p:nvSpPr>
          <p:cNvPr id="5" name="Footer Placeholder 4">
            <a:extLst>
              <a:ext uri="{FF2B5EF4-FFF2-40B4-BE49-F238E27FC236}">
                <a16:creationId xmlns:a16="http://schemas.microsoft.com/office/drawing/2014/main" id="{8B545352-0B0A-6D9C-69A1-99D7E885C4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57C107-587D-3133-9463-1CDE72C2A380}"/>
              </a:ext>
            </a:extLst>
          </p:cNvPr>
          <p:cNvSpPr>
            <a:spLocks noGrp="1"/>
          </p:cNvSpPr>
          <p:nvPr>
            <p:ph type="sldNum" sz="quarter" idx="12"/>
          </p:nvPr>
        </p:nvSpPr>
        <p:spPr/>
        <p:txBody>
          <a:bodyPr/>
          <a:lstStyle/>
          <a:p>
            <a:fld id="{067D865F-E46F-4D83-B6EE-DA38B201309B}" type="slidenum">
              <a:rPr lang="en-US" smtClean="0"/>
              <a:t>‹#›</a:t>
            </a:fld>
            <a:endParaRPr lang="en-US"/>
          </a:p>
        </p:txBody>
      </p:sp>
    </p:spTree>
    <p:extLst>
      <p:ext uri="{BB962C8B-B14F-4D97-AF65-F5344CB8AC3E}">
        <p14:creationId xmlns:p14="http://schemas.microsoft.com/office/powerpoint/2010/main" val="2455970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97D7C6-37FA-27C6-4E3D-87CC7F4FCD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59E347-1A6E-C7BD-2492-77CC0024CB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A8623D-8DE4-E1F9-49EE-11F6782A8A65}"/>
              </a:ext>
            </a:extLst>
          </p:cNvPr>
          <p:cNvSpPr>
            <a:spLocks noGrp="1"/>
          </p:cNvSpPr>
          <p:nvPr>
            <p:ph type="dt" sz="half" idx="10"/>
          </p:nvPr>
        </p:nvSpPr>
        <p:spPr/>
        <p:txBody>
          <a:bodyPr/>
          <a:lstStyle/>
          <a:p>
            <a:fld id="{8A0A7FD1-5C3D-4EBD-BE27-F7E021D97291}" type="datetimeFigureOut">
              <a:rPr lang="en-US" smtClean="0"/>
              <a:t>2/25/2024</a:t>
            </a:fld>
            <a:endParaRPr lang="en-US"/>
          </a:p>
        </p:txBody>
      </p:sp>
      <p:sp>
        <p:nvSpPr>
          <p:cNvPr id="5" name="Footer Placeholder 4">
            <a:extLst>
              <a:ext uri="{FF2B5EF4-FFF2-40B4-BE49-F238E27FC236}">
                <a16:creationId xmlns:a16="http://schemas.microsoft.com/office/drawing/2014/main" id="{1D6485FE-4E20-129B-5602-49E256EAFF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015155-8EA5-BCE3-5D67-BD8C47355DB0}"/>
              </a:ext>
            </a:extLst>
          </p:cNvPr>
          <p:cNvSpPr>
            <a:spLocks noGrp="1"/>
          </p:cNvSpPr>
          <p:nvPr>
            <p:ph type="sldNum" sz="quarter" idx="12"/>
          </p:nvPr>
        </p:nvSpPr>
        <p:spPr/>
        <p:txBody>
          <a:bodyPr/>
          <a:lstStyle/>
          <a:p>
            <a:fld id="{067D865F-E46F-4D83-B6EE-DA38B201309B}" type="slidenum">
              <a:rPr lang="en-US" smtClean="0"/>
              <a:t>‹#›</a:t>
            </a:fld>
            <a:endParaRPr lang="en-US"/>
          </a:p>
        </p:txBody>
      </p:sp>
    </p:spTree>
    <p:extLst>
      <p:ext uri="{BB962C8B-B14F-4D97-AF65-F5344CB8AC3E}">
        <p14:creationId xmlns:p14="http://schemas.microsoft.com/office/powerpoint/2010/main" val="1052090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0AE6E-C336-7F33-8D1E-4022C783B8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F47E5D-0AA2-4B95-9966-51AAF6DB5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34A1CE-4510-02C6-FFE9-D2CF689767F3}"/>
              </a:ext>
            </a:extLst>
          </p:cNvPr>
          <p:cNvSpPr>
            <a:spLocks noGrp="1"/>
          </p:cNvSpPr>
          <p:nvPr>
            <p:ph type="dt" sz="half" idx="10"/>
          </p:nvPr>
        </p:nvSpPr>
        <p:spPr/>
        <p:txBody>
          <a:bodyPr/>
          <a:lstStyle/>
          <a:p>
            <a:fld id="{8A0A7FD1-5C3D-4EBD-BE27-F7E021D97291}" type="datetimeFigureOut">
              <a:rPr lang="en-US" smtClean="0"/>
              <a:t>2/25/2024</a:t>
            </a:fld>
            <a:endParaRPr lang="en-US"/>
          </a:p>
        </p:txBody>
      </p:sp>
      <p:sp>
        <p:nvSpPr>
          <p:cNvPr id="5" name="Footer Placeholder 4">
            <a:extLst>
              <a:ext uri="{FF2B5EF4-FFF2-40B4-BE49-F238E27FC236}">
                <a16:creationId xmlns:a16="http://schemas.microsoft.com/office/drawing/2014/main" id="{91E6661D-A36D-164A-2EA0-2C8A7F1E1D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E94407-F725-F128-6B86-DB1CD512DE2B}"/>
              </a:ext>
            </a:extLst>
          </p:cNvPr>
          <p:cNvSpPr>
            <a:spLocks noGrp="1"/>
          </p:cNvSpPr>
          <p:nvPr>
            <p:ph type="sldNum" sz="quarter" idx="12"/>
          </p:nvPr>
        </p:nvSpPr>
        <p:spPr/>
        <p:txBody>
          <a:bodyPr/>
          <a:lstStyle/>
          <a:p>
            <a:fld id="{067D865F-E46F-4D83-B6EE-DA38B201309B}" type="slidenum">
              <a:rPr lang="en-US" smtClean="0"/>
              <a:t>‹#›</a:t>
            </a:fld>
            <a:endParaRPr lang="en-US"/>
          </a:p>
        </p:txBody>
      </p:sp>
    </p:spTree>
    <p:extLst>
      <p:ext uri="{BB962C8B-B14F-4D97-AF65-F5344CB8AC3E}">
        <p14:creationId xmlns:p14="http://schemas.microsoft.com/office/powerpoint/2010/main" val="124846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A9B2-0200-AC94-14D1-8C430A3635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64AC7D-E235-717D-643D-9817738260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6A2DDC-C73E-2606-E58E-580B9D5A6F1B}"/>
              </a:ext>
            </a:extLst>
          </p:cNvPr>
          <p:cNvSpPr>
            <a:spLocks noGrp="1"/>
          </p:cNvSpPr>
          <p:nvPr>
            <p:ph type="dt" sz="half" idx="10"/>
          </p:nvPr>
        </p:nvSpPr>
        <p:spPr/>
        <p:txBody>
          <a:bodyPr/>
          <a:lstStyle/>
          <a:p>
            <a:fld id="{8A0A7FD1-5C3D-4EBD-BE27-F7E021D97291}" type="datetimeFigureOut">
              <a:rPr lang="en-US" smtClean="0"/>
              <a:t>2/25/2024</a:t>
            </a:fld>
            <a:endParaRPr lang="en-US"/>
          </a:p>
        </p:txBody>
      </p:sp>
      <p:sp>
        <p:nvSpPr>
          <p:cNvPr id="5" name="Footer Placeholder 4">
            <a:extLst>
              <a:ext uri="{FF2B5EF4-FFF2-40B4-BE49-F238E27FC236}">
                <a16:creationId xmlns:a16="http://schemas.microsoft.com/office/drawing/2014/main" id="{6E7DD7D4-978C-C3D8-FB73-2AEFB59027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516FBF-E84B-E979-43DD-C4A7B53FB800}"/>
              </a:ext>
            </a:extLst>
          </p:cNvPr>
          <p:cNvSpPr>
            <a:spLocks noGrp="1"/>
          </p:cNvSpPr>
          <p:nvPr>
            <p:ph type="sldNum" sz="quarter" idx="12"/>
          </p:nvPr>
        </p:nvSpPr>
        <p:spPr/>
        <p:txBody>
          <a:bodyPr/>
          <a:lstStyle/>
          <a:p>
            <a:fld id="{067D865F-E46F-4D83-B6EE-DA38B201309B}" type="slidenum">
              <a:rPr lang="en-US" smtClean="0"/>
              <a:t>‹#›</a:t>
            </a:fld>
            <a:endParaRPr lang="en-US"/>
          </a:p>
        </p:txBody>
      </p:sp>
    </p:spTree>
    <p:extLst>
      <p:ext uri="{BB962C8B-B14F-4D97-AF65-F5344CB8AC3E}">
        <p14:creationId xmlns:p14="http://schemas.microsoft.com/office/powerpoint/2010/main" val="185428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6103D-E2A3-9C7F-65B0-4F57B804E0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390D04-2B39-55D1-C613-D11CBCA972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6A35AF-19DE-F4BD-D77E-CFB554622B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8BA181-3A3C-1D84-BB30-7F263541D0EF}"/>
              </a:ext>
            </a:extLst>
          </p:cNvPr>
          <p:cNvSpPr>
            <a:spLocks noGrp="1"/>
          </p:cNvSpPr>
          <p:nvPr>
            <p:ph type="dt" sz="half" idx="10"/>
          </p:nvPr>
        </p:nvSpPr>
        <p:spPr/>
        <p:txBody>
          <a:bodyPr/>
          <a:lstStyle/>
          <a:p>
            <a:fld id="{8A0A7FD1-5C3D-4EBD-BE27-F7E021D97291}" type="datetimeFigureOut">
              <a:rPr lang="en-US" smtClean="0"/>
              <a:t>2/25/2024</a:t>
            </a:fld>
            <a:endParaRPr lang="en-US"/>
          </a:p>
        </p:txBody>
      </p:sp>
      <p:sp>
        <p:nvSpPr>
          <p:cNvPr id="6" name="Footer Placeholder 5">
            <a:extLst>
              <a:ext uri="{FF2B5EF4-FFF2-40B4-BE49-F238E27FC236}">
                <a16:creationId xmlns:a16="http://schemas.microsoft.com/office/drawing/2014/main" id="{038AC0BE-0184-773E-E5C2-007155420E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41D7FA-312F-4FF6-3E0E-961B02E4ABB1}"/>
              </a:ext>
            </a:extLst>
          </p:cNvPr>
          <p:cNvSpPr>
            <a:spLocks noGrp="1"/>
          </p:cNvSpPr>
          <p:nvPr>
            <p:ph type="sldNum" sz="quarter" idx="12"/>
          </p:nvPr>
        </p:nvSpPr>
        <p:spPr/>
        <p:txBody>
          <a:bodyPr/>
          <a:lstStyle/>
          <a:p>
            <a:fld id="{067D865F-E46F-4D83-B6EE-DA38B201309B}" type="slidenum">
              <a:rPr lang="en-US" smtClean="0"/>
              <a:t>‹#›</a:t>
            </a:fld>
            <a:endParaRPr lang="en-US"/>
          </a:p>
        </p:txBody>
      </p:sp>
    </p:spTree>
    <p:extLst>
      <p:ext uri="{BB962C8B-B14F-4D97-AF65-F5344CB8AC3E}">
        <p14:creationId xmlns:p14="http://schemas.microsoft.com/office/powerpoint/2010/main" val="745618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57E93-8CAF-2E92-A260-8509D00528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052663-37E7-45FF-6127-D1D46477CE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A272DD-72C9-A5D5-FCA8-35B6ADBE8A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C88FB2-3A11-07C3-CBA8-BD75FB098D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707215-1C3B-529C-7A0B-DDCAFD030B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137753-BD32-F224-9DFD-8EE85C1806D3}"/>
              </a:ext>
            </a:extLst>
          </p:cNvPr>
          <p:cNvSpPr>
            <a:spLocks noGrp="1"/>
          </p:cNvSpPr>
          <p:nvPr>
            <p:ph type="dt" sz="half" idx="10"/>
          </p:nvPr>
        </p:nvSpPr>
        <p:spPr/>
        <p:txBody>
          <a:bodyPr/>
          <a:lstStyle/>
          <a:p>
            <a:fld id="{8A0A7FD1-5C3D-4EBD-BE27-F7E021D97291}" type="datetimeFigureOut">
              <a:rPr lang="en-US" smtClean="0"/>
              <a:t>2/25/2024</a:t>
            </a:fld>
            <a:endParaRPr lang="en-US"/>
          </a:p>
        </p:txBody>
      </p:sp>
      <p:sp>
        <p:nvSpPr>
          <p:cNvPr id="8" name="Footer Placeholder 7">
            <a:extLst>
              <a:ext uri="{FF2B5EF4-FFF2-40B4-BE49-F238E27FC236}">
                <a16:creationId xmlns:a16="http://schemas.microsoft.com/office/drawing/2014/main" id="{9187968B-EF68-74C1-7C43-604087F807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562565-37FF-B9FB-D729-AA69A2FCAE64}"/>
              </a:ext>
            </a:extLst>
          </p:cNvPr>
          <p:cNvSpPr>
            <a:spLocks noGrp="1"/>
          </p:cNvSpPr>
          <p:nvPr>
            <p:ph type="sldNum" sz="quarter" idx="12"/>
          </p:nvPr>
        </p:nvSpPr>
        <p:spPr/>
        <p:txBody>
          <a:bodyPr/>
          <a:lstStyle/>
          <a:p>
            <a:fld id="{067D865F-E46F-4D83-B6EE-DA38B201309B}" type="slidenum">
              <a:rPr lang="en-US" smtClean="0"/>
              <a:t>‹#›</a:t>
            </a:fld>
            <a:endParaRPr lang="en-US"/>
          </a:p>
        </p:txBody>
      </p:sp>
    </p:spTree>
    <p:extLst>
      <p:ext uri="{BB962C8B-B14F-4D97-AF65-F5344CB8AC3E}">
        <p14:creationId xmlns:p14="http://schemas.microsoft.com/office/powerpoint/2010/main" val="1960488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A7B66-8402-2D5A-1625-402003AA58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130B8A-53AF-0828-31E8-4C031BE53761}"/>
              </a:ext>
            </a:extLst>
          </p:cNvPr>
          <p:cNvSpPr>
            <a:spLocks noGrp="1"/>
          </p:cNvSpPr>
          <p:nvPr>
            <p:ph type="dt" sz="half" idx="10"/>
          </p:nvPr>
        </p:nvSpPr>
        <p:spPr/>
        <p:txBody>
          <a:bodyPr/>
          <a:lstStyle/>
          <a:p>
            <a:fld id="{8A0A7FD1-5C3D-4EBD-BE27-F7E021D97291}" type="datetimeFigureOut">
              <a:rPr lang="en-US" smtClean="0"/>
              <a:t>2/25/2024</a:t>
            </a:fld>
            <a:endParaRPr lang="en-US"/>
          </a:p>
        </p:txBody>
      </p:sp>
      <p:sp>
        <p:nvSpPr>
          <p:cNvPr id="4" name="Footer Placeholder 3">
            <a:extLst>
              <a:ext uri="{FF2B5EF4-FFF2-40B4-BE49-F238E27FC236}">
                <a16:creationId xmlns:a16="http://schemas.microsoft.com/office/drawing/2014/main" id="{6C4C1646-36BD-7964-D60D-95D2A658AF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427D32-7A7A-743D-DA4B-C062C6853A21}"/>
              </a:ext>
            </a:extLst>
          </p:cNvPr>
          <p:cNvSpPr>
            <a:spLocks noGrp="1"/>
          </p:cNvSpPr>
          <p:nvPr>
            <p:ph type="sldNum" sz="quarter" idx="12"/>
          </p:nvPr>
        </p:nvSpPr>
        <p:spPr/>
        <p:txBody>
          <a:bodyPr/>
          <a:lstStyle/>
          <a:p>
            <a:fld id="{067D865F-E46F-4D83-B6EE-DA38B201309B}" type="slidenum">
              <a:rPr lang="en-US" smtClean="0"/>
              <a:t>‹#›</a:t>
            </a:fld>
            <a:endParaRPr lang="en-US"/>
          </a:p>
        </p:txBody>
      </p:sp>
    </p:spTree>
    <p:extLst>
      <p:ext uri="{BB962C8B-B14F-4D97-AF65-F5344CB8AC3E}">
        <p14:creationId xmlns:p14="http://schemas.microsoft.com/office/powerpoint/2010/main" val="253031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0E33B1-10E5-1682-C77A-A5FF3884BBBF}"/>
              </a:ext>
            </a:extLst>
          </p:cNvPr>
          <p:cNvSpPr>
            <a:spLocks noGrp="1"/>
          </p:cNvSpPr>
          <p:nvPr>
            <p:ph type="dt" sz="half" idx="10"/>
          </p:nvPr>
        </p:nvSpPr>
        <p:spPr/>
        <p:txBody>
          <a:bodyPr/>
          <a:lstStyle/>
          <a:p>
            <a:fld id="{8A0A7FD1-5C3D-4EBD-BE27-F7E021D97291}" type="datetimeFigureOut">
              <a:rPr lang="en-US" smtClean="0"/>
              <a:t>2/25/2024</a:t>
            </a:fld>
            <a:endParaRPr lang="en-US"/>
          </a:p>
        </p:txBody>
      </p:sp>
      <p:sp>
        <p:nvSpPr>
          <p:cNvPr id="3" name="Footer Placeholder 2">
            <a:extLst>
              <a:ext uri="{FF2B5EF4-FFF2-40B4-BE49-F238E27FC236}">
                <a16:creationId xmlns:a16="http://schemas.microsoft.com/office/drawing/2014/main" id="{4A7DC76E-D715-7B11-3FB5-72DA3AC2BD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5C17F6-7F42-5FE5-4EDB-8515052DD8C8}"/>
              </a:ext>
            </a:extLst>
          </p:cNvPr>
          <p:cNvSpPr>
            <a:spLocks noGrp="1"/>
          </p:cNvSpPr>
          <p:nvPr>
            <p:ph type="sldNum" sz="quarter" idx="12"/>
          </p:nvPr>
        </p:nvSpPr>
        <p:spPr/>
        <p:txBody>
          <a:bodyPr/>
          <a:lstStyle/>
          <a:p>
            <a:fld id="{067D865F-E46F-4D83-B6EE-DA38B201309B}" type="slidenum">
              <a:rPr lang="en-US" smtClean="0"/>
              <a:t>‹#›</a:t>
            </a:fld>
            <a:endParaRPr lang="en-US"/>
          </a:p>
        </p:txBody>
      </p:sp>
    </p:spTree>
    <p:extLst>
      <p:ext uri="{BB962C8B-B14F-4D97-AF65-F5344CB8AC3E}">
        <p14:creationId xmlns:p14="http://schemas.microsoft.com/office/powerpoint/2010/main" val="206438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57708-C194-E8C4-99CC-8B8C2DA175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D7EA27-400C-6C3F-BA18-207DA124A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3E2B2A-10E1-4CB5-91D9-C34D953D4F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5C53A5-0E34-28F5-CBCA-5DCB3F47EA66}"/>
              </a:ext>
            </a:extLst>
          </p:cNvPr>
          <p:cNvSpPr>
            <a:spLocks noGrp="1"/>
          </p:cNvSpPr>
          <p:nvPr>
            <p:ph type="dt" sz="half" idx="10"/>
          </p:nvPr>
        </p:nvSpPr>
        <p:spPr/>
        <p:txBody>
          <a:bodyPr/>
          <a:lstStyle/>
          <a:p>
            <a:fld id="{8A0A7FD1-5C3D-4EBD-BE27-F7E021D97291}" type="datetimeFigureOut">
              <a:rPr lang="en-US" smtClean="0"/>
              <a:t>2/25/2024</a:t>
            </a:fld>
            <a:endParaRPr lang="en-US"/>
          </a:p>
        </p:txBody>
      </p:sp>
      <p:sp>
        <p:nvSpPr>
          <p:cNvPr id="6" name="Footer Placeholder 5">
            <a:extLst>
              <a:ext uri="{FF2B5EF4-FFF2-40B4-BE49-F238E27FC236}">
                <a16:creationId xmlns:a16="http://schemas.microsoft.com/office/drawing/2014/main" id="{5C08F061-967D-B6E7-02E6-8092654C5E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492BEE-7892-6C22-6F71-F255F2315833}"/>
              </a:ext>
            </a:extLst>
          </p:cNvPr>
          <p:cNvSpPr>
            <a:spLocks noGrp="1"/>
          </p:cNvSpPr>
          <p:nvPr>
            <p:ph type="sldNum" sz="quarter" idx="12"/>
          </p:nvPr>
        </p:nvSpPr>
        <p:spPr/>
        <p:txBody>
          <a:bodyPr/>
          <a:lstStyle/>
          <a:p>
            <a:fld id="{067D865F-E46F-4D83-B6EE-DA38B201309B}" type="slidenum">
              <a:rPr lang="en-US" smtClean="0"/>
              <a:t>‹#›</a:t>
            </a:fld>
            <a:endParaRPr lang="en-US"/>
          </a:p>
        </p:txBody>
      </p:sp>
    </p:spTree>
    <p:extLst>
      <p:ext uri="{BB962C8B-B14F-4D97-AF65-F5344CB8AC3E}">
        <p14:creationId xmlns:p14="http://schemas.microsoft.com/office/powerpoint/2010/main" val="1220357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8BA7B-9F7B-BA6F-A05C-AFA86E6EC8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EA3B24-7841-B268-B126-3C8F40DBFA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7CEDFD-A68B-6895-76D1-049D0164FB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238AC1-389F-56F1-989F-4DA7BC282E2D}"/>
              </a:ext>
            </a:extLst>
          </p:cNvPr>
          <p:cNvSpPr>
            <a:spLocks noGrp="1"/>
          </p:cNvSpPr>
          <p:nvPr>
            <p:ph type="dt" sz="half" idx="10"/>
          </p:nvPr>
        </p:nvSpPr>
        <p:spPr/>
        <p:txBody>
          <a:bodyPr/>
          <a:lstStyle/>
          <a:p>
            <a:fld id="{8A0A7FD1-5C3D-4EBD-BE27-F7E021D97291}" type="datetimeFigureOut">
              <a:rPr lang="en-US" smtClean="0"/>
              <a:t>2/25/2024</a:t>
            </a:fld>
            <a:endParaRPr lang="en-US"/>
          </a:p>
        </p:txBody>
      </p:sp>
      <p:sp>
        <p:nvSpPr>
          <p:cNvPr id="6" name="Footer Placeholder 5">
            <a:extLst>
              <a:ext uri="{FF2B5EF4-FFF2-40B4-BE49-F238E27FC236}">
                <a16:creationId xmlns:a16="http://schemas.microsoft.com/office/drawing/2014/main" id="{50CC25B2-8485-9547-5A1D-F8255F3CB6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085A44-C0C9-3037-E4FA-15903DF2629F}"/>
              </a:ext>
            </a:extLst>
          </p:cNvPr>
          <p:cNvSpPr>
            <a:spLocks noGrp="1"/>
          </p:cNvSpPr>
          <p:nvPr>
            <p:ph type="sldNum" sz="quarter" idx="12"/>
          </p:nvPr>
        </p:nvSpPr>
        <p:spPr/>
        <p:txBody>
          <a:bodyPr/>
          <a:lstStyle/>
          <a:p>
            <a:fld id="{067D865F-E46F-4D83-B6EE-DA38B201309B}" type="slidenum">
              <a:rPr lang="en-US" smtClean="0"/>
              <a:t>‹#›</a:t>
            </a:fld>
            <a:endParaRPr lang="en-US"/>
          </a:p>
        </p:txBody>
      </p:sp>
    </p:spTree>
    <p:extLst>
      <p:ext uri="{BB962C8B-B14F-4D97-AF65-F5344CB8AC3E}">
        <p14:creationId xmlns:p14="http://schemas.microsoft.com/office/powerpoint/2010/main" val="1117206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9CB9A6-6F2B-2083-EF56-5851A3AF8C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B565D4-8276-918F-7E1D-953B3F2BFE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5BE0ED-B9EC-D206-3D21-F14C9274D9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0A7FD1-5C3D-4EBD-BE27-F7E021D97291}" type="datetimeFigureOut">
              <a:rPr lang="en-US" smtClean="0"/>
              <a:t>2/25/2024</a:t>
            </a:fld>
            <a:endParaRPr lang="en-US"/>
          </a:p>
        </p:txBody>
      </p:sp>
      <p:sp>
        <p:nvSpPr>
          <p:cNvPr id="5" name="Footer Placeholder 4">
            <a:extLst>
              <a:ext uri="{FF2B5EF4-FFF2-40B4-BE49-F238E27FC236}">
                <a16:creationId xmlns:a16="http://schemas.microsoft.com/office/drawing/2014/main" id="{87289EA6-7093-8699-8E74-54CD81FA4A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FA3073-373E-1E85-042A-C045178E9E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7D865F-E46F-4D83-B6EE-DA38B201309B}" type="slidenum">
              <a:rPr lang="en-US" smtClean="0"/>
              <a:t>‹#›</a:t>
            </a:fld>
            <a:endParaRPr lang="en-US"/>
          </a:p>
        </p:txBody>
      </p:sp>
    </p:spTree>
    <p:extLst>
      <p:ext uri="{BB962C8B-B14F-4D97-AF65-F5344CB8AC3E}">
        <p14:creationId xmlns:p14="http://schemas.microsoft.com/office/powerpoint/2010/main" val="4176846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203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llout: Up Arrow 3">
            <a:extLst>
              <a:ext uri="{FF2B5EF4-FFF2-40B4-BE49-F238E27FC236}">
                <a16:creationId xmlns:a16="http://schemas.microsoft.com/office/drawing/2014/main" id="{0C68C699-9D92-9AC4-CE6A-CB707187C430}"/>
              </a:ext>
            </a:extLst>
          </p:cNvPr>
          <p:cNvSpPr/>
          <p:nvPr/>
        </p:nvSpPr>
        <p:spPr>
          <a:xfrm>
            <a:off x="4040549" y="3821346"/>
            <a:ext cx="2131095" cy="535420"/>
          </a:xfrm>
          <a:prstGeom prst="upArrowCallou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llout: Up Arrow 4">
            <a:extLst>
              <a:ext uri="{FF2B5EF4-FFF2-40B4-BE49-F238E27FC236}">
                <a16:creationId xmlns:a16="http://schemas.microsoft.com/office/drawing/2014/main" id="{B89E9552-5884-2E28-E798-ECE0844B4469}"/>
              </a:ext>
            </a:extLst>
          </p:cNvPr>
          <p:cNvSpPr/>
          <p:nvPr/>
        </p:nvSpPr>
        <p:spPr>
          <a:xfrm>
            <a:off x="7310660" y="3048000"/>
            <a:ext cx="721824" cy="535420"/>
          </a:xfrm>
          <a:prstGeom prst="upArrowCallou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Pentagon 5">
            <a:extLst>
              <a:ext uri="{FF2B5EF4-FFF2-40B4-BE49-F238E27FC236}">
                <a16:creationId xmlns:a16="http://schemas.microsoft.com/office/drawing/2014/main" id="{71386337-534D-63FC-8F67-99C901EA464E}"/>
              </a:ext>
            </a:extLst>
          </p:cNvPr>
          <p:cNvSpPr/>
          <p:nvPr/>
        </p:nvSpPr>
        <p:spPr>
          <a:xfrm>
            <a:off x="4171395" y="5130111"/>
            <a:ext cx="3059257" cy="369916"/>
          </a:xfrm>
          <a:prstGeom prst="homePlate">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1AA18B7-FD5A-691F-F465-8ED21C19A998}"/>
              </a:ext>
            </a:extLst>
          </p:cNvPr>
          <p:cNvSpPr/>
          <p:nvPr/>
        </p:nvSpPr>
        <p:spPr>
          <a:xfrm>
            <a:off x="2043597" y="4751764"/>
            <a:ext cx="1090438" cy="369916"/>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3C90703-1743-B537-2DD6-D17D0C6F2334}"/>
              </a:ext>
            </a:extLst>
          </p:cNvPr>
          <p:cNvSpPr/>
          <p:nvPr/>
        </p:nvSpPr>
        <p:spPr>
          <a:xfrm>
            <a:off x="7705170" y="4342937"/>
            <a:ext cx="1628775" cy="369916"/>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6A98EB8-A4A1-3DE7-928E-D3A9F7076276}"/>
              </a:ext>
            </a:extLst>
          </p:cNvPr>
          <p:cNvSpPr/>
          <p:nvPr/>
        </p:nvSpPr>
        <p:spPr>
          <a:xfrm>
            <a:off x="8610045" y="4736524"/>
            <a:ext cx="1495425" cy="369916"/>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Pentagon 9">
            <a:extLst>
              <a:ext uri="{FF2B5EF4-FFF2-40B4-BE49-F238E27FC236}">
                <a16:creationId xmlns:a16="http://schemas.microsoft.com/office/drawing/2014/main" id="{225F0ADE-79D5-2C22-25AA-205F63C374BE}"/>
              </a:ext>
            </a:extLst>
          </p:cNvPr>
          <p:cNvSpPr/>
          <p:nvPr/>
        </p:nvSpPr>
        <p:spPr>
          <a:xfrm rot="10800000">
            <a:off x="5501258" y="4338494"/>
            <a:ext cx="1426930" cy="398030"/>
          </a:xfrm>
          <a:prstGeom prst="homePlate">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265DD477-D463-EC92-ED9D-732FEFD026D4}"/>
              </a:ext>
            </a:extLst>
          </p:cNvPr>
          <p:cNvSpPr/>
          <p:nvPr/>
        </p:nvSpPr>
        <p:spPr>
          <a:xfrm rot="10800000">
            <a:off x="3028395" y="3213504"/>
            <a:ext cx="2472863" cy="398030"/>
          </a:xfrm>
          <a:prstGeom prst="homePlate">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97A84F03-FA36-596D-8AB6-0B50049EDF42}"/>
              </a:ext>
            </a:extLst>
          </p:cNvPr>
          <p:cNvSpPr>
            <a:spLocks noGrp="1"/>
          </p:cNvSpPr>
          <p:nvPr>
            <p:ph idx="1"/>
          </p:nvPr>
        </p:nvSpPr>
        <p:spPr>
          <a:xfrm>
            <a:off x="1999522" y="3167784"/>
            <a:ext cx="8181109" cy="2563495"/>
          </a:xfrm>
          <a:ln>
            <a:noFill/>
          </a:ln>
        </p:spPr>
        <p:txBody>
          <a:bodyPr/>
          <a:lstStyle/>
          <a:p>
            <a:pPr marL="0" indent="0">
              <a:buNone/>
            </a:pPr>
            <a:r>
              <a:rPr lang="en-US" b="1" dirty="0"/>
              <a:t>If then you were raised with Christ, seek those things which are above, where Christ is, sitting at the right hand of God. Set your mind on things above, not on things on the earth. For you died, and your life is hidden with Christ in God. When Christ who is our life appears, then you also will appear with Him in glory.</a:t>
            </a:r>
          </a:p>
        </p:txBody>
      </p:sp>
      <p:sp>
        <p:nvSpPr>
          <p:cNvPr id="13" name="Rectangle 12">
            <a:extLst>
              <a:ext uri="{FF2B5EF4-FFF2-40B4-BE49-F238E27FC236}">
                <a16:creationId xmlns:a16="http://schemas.microsoft.com/office/drawing/2014/main" id="{D6DACD83-E6A4-B81E-A702-2643FB501B91}"/>
              </a:ext>
            </a:extLst>
          </p:cNvPr>
          <p:cNvSpPr/>
          <p:nvPr/>
        </p:nvSpPr>
        <p:spPr>
          <a:xfrm>
            <a:off x="5691758" y="3611534"/>
            <a:ext cx="889462" cy="3699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9D66F94-2C98-8E32-5637-5740CA49E6C8}"/>
              </a:ext>
            </a:extLst>
          </p:cNvPr>
          <p:cNvSpPr/>
          <p:nvPr/>
        </p:nvSpPr>
        <p:spPr>
          <a:xfrm>
            <a:off x="6322140" y="3219451"/>
            <a:ext cx="889462" cy="3699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A66868A-8779-001E-137A-8E3CBA715DF1}"/>
              </a:ext>
            </a:extLst>
          </p:cNvPr>
          <p:cNvSpPr/>
          <p:nvPr/>
        </p:nvSpPr>
        <p:spPr>
          <a:xfrm>
            <a:off x="6974689" y="4736524"/>
            <a:ext cx="889462" cy="3699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9A1FC95-3DD1-D0FB-55EC-1721A89317AB}"/>
              </a:ext>
            </a:extLst>
          </p:cNvPr>
          <p:cNvSpPr/>
          <p:nvPr/>
        </p:nvSpPr>
        <p:spPr>
          <a:xfrm>
            <a:off x="3940543" y="4736524"/>
            <a:ext cx="889462" cy="3699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08D7615-F791-A87A-B7E2-81A4ACBDF0F8}"/>
              </a:ext>
            </a:extLst>
          </p:cNvPr>
          <p:cNvSpPr/>
          <p:nvPr/>
        </p:nvSpPr>
        <p:spPr>
          <a:xfrm>
            <a:off x="5539358" y="3213504"/>
            <a:ext cx="721823" cy="369916"/>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1139046-E1E1-B925-3BD6-7565631683D9}"/>
              </a:ext>
            </a:extLst>
          </p:cNvPr>
          <p:cNvSpPr/>
          <p:nvPr/>
        </p:nvSpPr>
        <p:spPr>
          <a:xfrm>
            <a:off x="7196362" y="5130111"/>
            <a:ext cx="721823" cy="369916"/>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A9999E-0B6F-F6A9-F36D-27DB8FA6563E}"/>
              </a:ext>
            </a:extLst>
          </p:cNvPr>
          <p:cNvSpPr/>
          <p:nvPr/>
        </p:nvSpPr>
        <p:spPr>
          <a:xfrm>
            <a:off x="3162609" y="4751764"/>
            <a:ext cx="721823" cy="369916"/>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Pentagon 20">
            <a:extLst>
              <a:ext uri="{FF2B5EF4-FFF2-40B4-BE49-F238E27FC236}">
                <a16:creationId xmlns:a16="http://schemas.microsoft.com/office/drawing/2014/main" id="{BB32B42C-4601-77F7-EB52-EB65BC4AAD2F}"/>
              </a:ext>
            </a:extLst>
          </p:cNvPr>
          <p:cNvSpPr/>
          <p:nvPr/>
        </p:nvSpPr>
        <p:spPr>
          <a:xfrm rot="10800000">
            <a:off x="114299" y="184554"/>
            <a:ext cx="5320838" cy="398030"/>
          </a:xfrm>
          <a:prstGeom prst="homePlate">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A936384-DAE4-1F6E-873C-A687746F3512}"/>
              </a:ext>
            </a:extLst>
          </p:cNvPr>
          <p:cNvSpPr txBox="1"/>
          <p:nvPr/>
        </p:nvSpPr>
        <p:spPr>
          <a:xfrm>
            <a:off x="263318" y="91181"/>
            <a:ext cx="5353488" cy="584775"/>
          </a:xfrm>
          <a:prstGeom prst="rect">
            <a:avLst/>
          </a:prstGeom>
          <a:noFill/>
        </p:spPr>
        <p:txBody>
          <a:bodyPr wrap="square" rtlCol="0">
            <a:spAutoFit/>
          </a:bodyPr>
          <a:lstStyle/>
          <a:p>
            <a:r>
              <a:rPr lang="en-US" sz="3200" b="1" dirty="0"/>
              <a:t>You with Christ – In Your Past</a:t>
            </a:r>
          </a:p>
        </p:txBody>
      </p:sp>
      <p:sp>
        <p:nvSpPr>
          <p:cNvPr id="23" name="TextBox 22">
            <a:extLst>
              <a:ext uri="{FF2B5EF4-FFF2-40B4-BE49-F238E27FC236}">
                <a16:creationId xmlns:a16="http://schemas.microsoft.com/office/drawing/2014/main" id="{D32DD7CC-2269-45CF-DD2A-0E0527611F53}"/>
              </a:ext>
            </a:extLst>
          </p:cNvPr>
          <p:cNvSpPr txBox="1"/>
          <p:nvPr/>
        </p:nvSpPr>
        <p:spPr>
          <a:xfrm>
            <a:off x="372513" y="619162"/>
            <a:ext cx="5990187" cy="523220"/>
          </a:xfrm>
          <a:prstGeom prst="rect">
            <a:avLst/>
          </a:prstGeom>
          <a:noFill/>
        </p:spPr>
        <p:txBody>
          <a:bodyPr wrap="square">
            <a:spAutoFit/>
          </a:bodyPr>
          <a:lstStyle/>
          <a:p>
            <a:r>
              <a:rPr lang="en-US" sz="2800" b="1" dirty="0"/>
              <a:t>“you were raised with Christ” – when?</a:t>
            </a:r>
            <a:endParaRPr lang="en-US" sz="2800" dirty="0"/>
          </a:p>
        </p:txBody>
      </p:sp>
      <p:sp>
        <p:nvSpPr>
          <p:cNvPr id="24" name="Rectangle 23">
            <a:extLst>
              <a:ext uri="{FF2B5EF4-FFF2-40B4-BE49-F238E27FC236}">
                <a16:creationId xmlns:a16="http://schemas.microsoft.com/office/drawing/2014/main" id="{8C31A76D-9018-8330-130A-A55262DC3D0A}"/>
              </a:ext>
            </a:extLst>
          </p:cNvPr>
          <p:cNvSpPr/>
          <p:nvPr/>
        </p:nvSpPr>
        <p:spPr>
          <a:xfrm>
            <a:off x="457200" y="1142382"/>
            <a:ext cx="6157218" cy="158176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b="1" dirty="0">
                <a:solidFill>
                  <a:schemeClr val="tx1"/>
                </a:solidFill>
              </a:rPr>
              <a:t>“you died” (3:3) “to sin” (Ro. 6:2) = repentance</a:t>
            </a:r>
          </a:p>
          <a:p>
            <a:r>
              <a:rPr lang="en-US" sz="2400" b="1" dirty="0">
                <a:solidFill>
                  <a:schemeClr val="tx1"/>
                </a:solidFill>
              </a:rPr>
              <a:t>You were “buried with Him in baptism” (2:12)</a:t>
            </a:r>
          </a:p>
          <a:p>
            <a:r>
              <a:rPr lang="en-US" sz="2400" b="1" dirty="0">
                <a:solidFill>
                  <a:schemeClr val="tx1"/>
                </a:solidFill>
              </a:rPr>
              <a:t>“in baptism…you were raised with Him” (2:12)</a:t>
            </a:r>
          </a:p>
          <a:p>
            <a:r>
              <a:rPr lang="en-US" sz="2400" b="1" dirty="0">
                <a:solidFill>
                  <a:schemeClr val="tx1"/>
                </a:solidFill>
              </a:rPr>
              <a:t>You were “made alive” when “forgiven” (2:13)</a:t>
            </a:r>
          </a:p>
        </p:txBody>
      </p:sp>
      <p:sp>
        <p:nvSpPr>
          <p:cNvPr id="25" name="Rectangle 24">
            <a:extLst>
              <a:ext uri="{FF2B5EF4-FFF2-40B4-BE49-F238E27FC236}">
                <a16:creationId xmlns:a16="http://schemas.microsoft.com/office/drawing/2014/main" id="{649699D5-40C0-E8D2-12C7-EEF25A0B0887}"/>
              </a:ext>
            </a:extLst>
          </p:cNvPr>
          <p:cNvSpPr/>
          <p:nvPr/>
        </p:nvSpPr>
        <p:spPr>
          <a:xfrm>
            <a:off x="6344432" y="184079"/>
            <a:ext cx="5685643" cy="398032"/>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571E067-E8AB-1137-BD76-390246D8C257}"/>
              </a:ext>
            </a:extLst>
          </p:cNvPr>
          <p:cNvSpPr txBox="1"/>
          <p:nvPr/>
        </p:nvSpPr>
        <p:spPr>
          <a:xfrm>
            <a:off x="6382532" y="69779"/>
            <a:ext cx="5685643" cy="584775"/>
          </a:xfrm>
          <a:prstGeom prst="rect">
            <a:avLst/>
          </a:prstGeom>
          <a:noFill/>
        </p:spPr>
        <p:txBody>
          <a:bodyPr wrap="square" rtlCol="0">
            <a:spAutoFit/>
          </a:bodyPr>
          <a:lstStyle/>
          <a:p>
            <a:r>
              <a:rPr lang="en-US" sz="3200" b="1" dirty="0"/>
              <a:t>You with Christ – In Your Present</a:t>
            </a:r>
          </a:p>
        </p:txBody>
      </p:sp>
      <p:sp>
        <p:nvSpPr>
          <p:cNvPr id="27" name="TextBox 26">
            <a:extLst>
              <a:ext uri="{FF2B5EF4-FFF2-40B4-BE49-F238E27FC236}">
                <a16:creationId xmlns:a16="http://schemas.microsoft.com/office/drawing/2014/main" id="{69DEA856-6BBD-512D-F744-034267DBC7B7}"/>
              </a:ext>
            </a:extLst>
          </p:cNvPr>
          <p:cNvSpPr txBox="1"/>
          <p:nvPr/>
        </p:nvSpPr>
        <p:spPr>
          <a:xfrm>
            <a:off x="6544369" y="619162"/>
            <a:ext cx="5990187" cy="523220"/>
          </a:xfrm>
          <a:prstGeom prst="rect">
            <a:avLst/>
          </a:prstGeom>
          <a:noFill/>
        </p:spPr>
        <p:txBody>
          <a:bodyPr wrap="square">
            <a:spAutoFit/>
          </a:bodyPr>
          <a:lstStyle/>
          <a:p>
            <a:r>
              <a:rPr lang="en-US" sz="2800" b="1" dirty="0"/>
              <a:t>“Christ is your life” – how?</a:t>
            </a:r>
            <a:endParaRPr lang="en-US" sz="2800" dirty="0"/>
          </a:p>
        </p:txBody>
      </p:sp>
      <p:sp>
        <p:nvSpPr>
          <p:cNvPr id="28" name="Rectangle 27">
            <a:extLst>
              <a:ext uri="{FF2B5EF4-FFF2-40B4-BE49-F238E27FC236}">
                <a16:creationId xmlns:a16="http://schemas.microsoft.com/office/drawing/2014/main" id="{D0F660F3-C2C9-0127-01B7-8F117151CE24}"/>
              </a:ext>
            </a:extLst>
          </p:cNvPr>
          <p:cNvSpPr/>
          <p:nvPr/>
        </p:nvSpPr>
        <p:spPr>
          <a:xfrm>
            <a:off x="6872288" y="1142382"/>
            <a:ext cx="5195888" cy="158176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b="1" dirty="0">
                <a:solidFill>
                  <a:schemeClr val="tx1"/>
                </a:solidFill>
              </a:rPr>
              <a:t>“your life is hidden w/Him” </a:t>
            </a:r>
            <a:r>
              <a:rPr lang="en-US" sz="2400" dirty="0">
                <a:solidFill>
                  <a:schemeClr val="tx1"/>
                </a:solidFill>
              </a:rPr>
              <a:t>- perf tense</a:t>
            </a:r>
          </a:p>
          <a:p>
            <a:r>
              <a:rPr lang="en-US" sz="2400" b="1" dirty="0">
                <a:solidFill>
                  <a:schemeClr val="tx1"/>
                </a:solidFill>
              </a:rPr>
              <a:t>“seek” = strive for, endeavor to possess</a:t>
            </a:r>
          </a:p>
          <a:p>
            <a:r>
              <a:rPr lang="en-US" sz="2400" b="1" dirty="0">
                <a:solidFill>
                  <a:schemeClr val="tx1"/>
                </a:solidFill>
              </a:rPr>
              <a:t>“set” = intent, minded in a certain way</a:t>
            </a:r>
          </a:p>
          <a:p>
            <a:r>
              <a:rPr lang="en-US" sz="2400" b="1" dirty="0">
                <a:solidFill>
                  <a:schemeClr val="tx1"/>
                </a:solidFill>
              </a:rPr>
              <a:t>He is on the throne for you (Heb. 7:25)</a:t>
            </a:r>
          </a:p>
        </p:txBody>
      </p:sp>
      <p:sp>
        <p:nvSpPr>
          <p:cNvPr id="29" name="TextBox 28">
            <a:extLst>
              <a:ext uri="{FF2B5EF4-FFF2-40B4-BE49-F238E27FC236}">
                <a16:creationId xmlns:a16="http://schemas.microsoft.com/office/drawing/2014/main" id="{92CE0C61-1B15-2F82-C8FB-1F9A8E465247}"/>
              </a:ext>
            </a:extLst>
          </p:cNvPr>
          <p:cNvSpPr txBox="1"/>
          <p:nvPr/>
        </p:nvSpPr>
        <p:spPr>
          <a:xfrm>
            <a:off x="10429849" y="3541158"/>
            <a:ext cx="1618902" cy="1631216"/>
          </a:xfrm>
          <a:prstGeom prst="rect">
            <a:avLst/>
          </a:prstGeom>
          <a:solidFill>
            <a:schemeClr val="bg1">
              <a:lumMod val="75000"/>
            </a:schemeClr>
          </a:solidFill>
          <a:ln>
            <a:solidFill>
              <a:schemeClr val="tx1">
                <a:lumMod val="50000"/>
                <a:lumOff val="50000"/>
              </a:schemeClr>
            </a:solidFill>
          </a:ln>
        </p:spPr>
        <p:txBody>
          <a:bodyPr wrap="square" rtlCol="0">
            <a:spAutoFit/>
          </a:bodyPr>
          <a:lstStyle/>
          <a:p>
            <a:r>
              <a:rPr lang="en-US" sz="2000" b="1" dirty="0"/>
              <a:t>Christ makes a difference between heaven and earth</a:t>
            </a:r>
          </a:p>
        </p:txBody>
      </p:sp>
      <p:sp>
        <p:nvSpPr>
          <p:cNvPr id="30" name="TextBox 29">
            <a:extLst>
              <a:ext uri="{FF2B5EF4-FFF2-40B4-BE49-F238E27FC236}">
                <a16:creationId xmlns:a16="http://schemas.microsoft.com/office/drawing/2014/main" id="{813274FD-E9F1-02E4-897A-6E052453FD06}"/>
              </a:ext>
            </a:extLst>
          </p:cNvPr>
          <p:cNvSpPr txBox="1"/>
          <p:nvPr/>
        </p:nvSpPr>
        <p:spPr>
          <a:xfrm>
            <a:off x="125377" y="3336011"/>
            <a:ext cx="1595254" cy="1938992"/>
          </a:xfrm>
          <a:prstGeom prst="rect">
            <a:avLst/>
          </a:prstGeom>
          <a:solidFill>
            <a:schemeClr val="bg1">
              <a:lumMod val="75000"/>
            </a:schemeClr>
          </a:solidFill>
          <a:ln>
            <a:solidFill>
              <a:schemeClr val="tx1">
                <a:lumMod val="50000"/>
                <a:lumOff val="50000"/>
              </a:schemeClr>
            </a:solidFill>
          </a:ln>
        </p:spPr>
        <p:txBody>
          <a:bodyPr wrap="square" rtlCol="0">
            <a:spAutoFit/>
          </a:bodyPr>
          <a:lstStyle/>
          <a:p>
            <a:r>
              <a:rPr lang="en-US" sz="2000" b="1" dirty="0"/>
              <a:t>In baptism, God does the work, based upon our conforming with Christ</a:t>
            </a:r>
          </a:p>
        </p:txBody>
      </p:sp>
      <p:sp>
        <p:nvSpPr>
          <p:cNvPr id="31" name="Arrow: Pentagon 30">
            <a:extLst>
              <a:ext uri="{FF2B5EF4-FFF2-40B4-BE49-F238E27FC236}">
                <a16:creationId xmlns:a16="http://schemas.microsoft.com/office/drawing/2014/main" id="{19D12594-72E6-46D2-06E1-D63D91ACC058}"/>
              </a:ext>
            </a:extLst>
          </p:cNvPr>
          <p:cNvSpPr/>
          <p:nvPr/>
        </p:nvSpPr>
        <p:spPr>
          <a:xfrm>
            <a:off x="109287" y="5968877"/>
            <a:ext cx="5739062" cy="398032"/>
          </a:xfrm>
          <a:prstGeom prst="homePlate">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A8B345A-C8F1-9183-B247-38EF3510FA1A}"/>
              </a:ext>
            </a:extLst>
          </p:cNvPr>
          <p:cNvSpPr txBox="1"/>
          <p:nvPr/>
        </p:nvSpPr>
        <p:spPr>
          <a:xfrm>
            <a:off x="127551" y="5861514"/>
            <a:ext cx="5685643" cy="584775"/>
          </a:xfrm>
          <a:prstGeom prst="rect">
            <a:avLst/>
          </a:prstGeom>
          <a:noFill/>
        </p:spPr>
        <p:txBody>
          <a:bodyPr wrap="square" rtlCol="0">
            <a:spAutoFit/>
          </a:bodyPr>
          <a:lstStyle/>
          <a:p>
            <a:r>
              <a:rPr lang="en-US" sz="3200" b="1" dirty="0"/>
              <a:t>You with Christ – In Your Future</a:t>
            </a:r>
          </a:p>
        </p:txBody>
      </p:sp>
      <p:sp>
        <p:nvSpPr>
          <p:cNvPr id="33" name="Rectangle 32">
            <a:extLst>
              <a:ext uri="{FF2B5EF4-FFF2-40B4-BE49-F238E27FC236}">
                <a16:creationId xmlns:a16="http://schemas.microsoft.com/office/drawing/2014/main" id="{7C76A6D8-BB33-E8E3-3875-7449040163DF}"/>
              </a:ext>
            </a:extLst>
          </p:cNvPr>
          <p:cNvSpPr/>
          <p:nvPr/>
        </p:nvSpPr>
        <p:spPr>
          <a:xfrm>
            <a:off x="6054957" y="5968877"/>
            <a:ext cx="6070368" cy="81934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b="1" dirty="0">
                <a:solidFill>
                  <a:schemeClr val="tx1"/>
                </a:solidFill>
              </a:rPr>
              <a:t>“you will appear with Him” (Jn. 14:6; 1 Jn. 3:2)</a:t>
            </a:r>
          </a:p>
          <a:p>
            <a:r>
              <a:rPr lang="en-US" sz="2400" b="1" dirty="0">
                <a:solidFill>
                  <a:schemeClr val="tx1"/>
                </a:solidFill>
              </a:rPr>
              <a:t>You will be in the place with the One you seek</a:t>
            </a:r>
          </a:p>
        </p:txBody>
      </p:sp>
      <p:sp>
        <p:nvSpPr>
          <p:cNvPr id="34" name="Rectangle 33">
            <a:extLst>
              <a:ext uri="{FF2B5EF4-FFF2-40B4-BE49-F238E27FC236}">
                <a16:creationId xmlns:a16="http://schemas.microsoft.com/office/drawing/2014/main" id="{952A0973-2BA8-40C3-CA28-9CB1F91172B5}"/>
              </a:ext>
            </a:extLst>
          </p:cNvPr>
          <p:cNvSpPr/>
          <p:nvPr/>
        </p:nvSpPr>
        <p:spPr>
          <a:xfrm>
            <a:off x="7955496" y="5121680"/>
            <a:ext cx="674814" cy="3699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ultiplication Sign 34">
            <a:extLst>
              <a:ext uri="{FF2B5EF4-FFF2-40B4-BE49-F238E27FC236}">
                <a16:creationId xmlns:a16="http://schemas.microsoft.com/office/drawing/2014/main" id="{6EE1FFBC-B877-C5B3-9D52-C4AB1C831B95}"/>
              </a:ext>
            </a:extLst>
          </p:cNvPr>
          <p:cNvSpPr/>
          <p:nvPr/>
        </p:nvSpPr>
        <p:spPr>
          <a:xfrm>
            <a:off x="3884433" y="4356766"/>
            <a:ext cx="1177032" cy="379758"/>
          </a:xfrm>
          <a:prstGeom prst="mathMultiply">
            <a:avLst>
              <a:gd name="adj1" fmla="val 16073"/>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80BF87-4292-7BDF-030E-871DF2448976}"/>
              </a:ext>
            </a:extLst>
          </p:cNvPr>
          <p:cNvSpPr/>
          <p:nvPr/>
        </p:nvSpPr>
        <p:spPr>
          <a:xfrm>
            <a:off x="1999522" y="3185179"/>
            <a:ext cx="402482" cy="402482"/>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6A7A6CE-8583-DC54-9BC7-51EC8C3C51C0}"/>
              </a:ext>
            </a:extLst>
          </p:cNvPr>
          <p:cNvSpPr/>
          <p:nvPr/>
        </p:nvSpPr>
        <p:spPr>
          <a:xfrm>
            <a:off x="8674327" y="3970613"/>
            <a:ext cx="669045" cy="369916"/>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FA1EF34-595F-A370-CF31-36920C527968}"/>
              </a:ext>
            </a:extLst>
          </p:cNvPr>
          <p:cNvSpPr/>
          <p:nvPr/>
        </p:nvSpPr>
        <p:spPr>
          <a:xfrm>
            <a:off x="8591893" y="4745951"/>
            <a:ext cx="355259" cy="369916"/>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BB9B3AA-5382-D5C2-5178-91E5A31621BC}"/>
              </a:ext>
            </a:extLst>
          </p:cNvPr>
          <p:cNvSpPr/>
          <p:nvPr/>
        </p:nvSpPr>
        <p:spPr>
          <a:xfrm>
            <a:off x="6574970" y="3598644"/>
            <a:ext cx="355259" cy="369916"/>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81145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barn(inVertical)">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par>
                          <p:cTn id="29" fill="hold">
                            <p:stCondLst>
                              <p:cond delay="500"/>
                            </p:stCondLst>
                            <p:childTnLst>
                              <p:par>
                                <p:cTn id="30" presetID="16" presetClass="entr" presetSubtype="21"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par>
                          <p:cTn id="33" fill="hold">
                            <p:stCondLst>
                              <p:cond delay="1000"/>
                            </p:stCondLst>
                            <p:childTnLst>
                              <p:par>
                                <p:cTn id="34" presetID="16" presetClass="entr" presetSubtype="21"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right)">
                                      <p:cBhvr>
                                        <p:cTn id="41" dur="500"/>
                                        <p:tgtEl>
                                          <p:spTgt spid="21"/>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right)">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par>
                                <p:cTn id="52" presetID="22" presetClass="entr" presetSubtype="2"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right)">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right)">
                                      <p:cBhvr>
                                        <p:cTn id="59" dur="5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22" presetClass="entr" presetSubtype="8" fill="hold" nodeType="withEffect">
                                  <p:stCondLst>
                                    <p:cond delay="0"/>
                                  </p:stCondLst>
                                  <p:childTnLst>
                                    <p:set>
                                      <p:cBhvr>
                                        <p:cTn id="66" dur="1" fill="hold">
                                          <p:stCondLst>
                                            <p:cond delay="0"/>
                                          </p:stCondLst>
                                        </p:cTn>
                                        <p:tgtEl>
                                          <p:spTgt spid="24">
                                            <p:txEl>
                                              <p:pRg st="0" end="0"/>
                                            </p:txEl>
                                          </p:spTgt>
                                        </p:tgtEl>
                                        <p:attrNameLst>
                                          <p:attrName>style.visibility</p:attrName>
                                        </p:attrNameLst>
                                      </p:cBhvr>
                                      <p:to>
                                        <p:strVal val="visible"/>
                                      </p:to>
                                    </p:set>
                                    <p:animEffect transition="in" filter="wipe(left)">
                                      <p:cBhvr>
                                        <p:cTn id="67" dur="500"/>
                                        <p:tgtEl>
                                          <p:spTgt spid="24">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4">
                                            <p:txEl>
                                              <p:pRg st="1" end="1"/>
                                            </p:txEl>
                                          </p:spTgt>
                                        </p:tgtEl>
                                        <p:attrNameLst>
                                          <p:attrName>style.visibility</p:attrName>
                                        </p:attrNameLst>
                                      </p:cBhvr>
                                      <p:to>
                                        <p:strVal val="visible"/>
                                      </p:to>
                                    </p:set>
                                    <p:animEffect transition="in" filter="wipe(left)">
                                      <p:cBhvr>
                                        <p:cTn id="72" dur="500"/>
                                        <p:tgtEl>
                                          <p:spTgt spid="24">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4">
                                            <p:txEl>
                                              <p:pRg st="2" end="2"/>
                                            </p:txEl>
                                          </p:spTgt>
                                        </p:tgtEl>
                                        <p:attrNameLst>
                                          <p:attrName>style.visibility</p:attrName>
                                        </p:attrNameLst>
                                      </p:cBhvr>
                                      <p:to>
                                        <p:strVal val="visible"/>
                                      </p:to>
                                    </p:set>
                                    <p:animEffect transition="in" filter="wipe(left)">
                                      <p:cBhvr>
                                        <p:cTn id="77" dur="500"/>
                                        <p:tgtEl>
                                          <p:spTgt spid="24">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4">
                                            <p:txEl>
                                              <p:pRg st="3" end="3"/>
                                            </p:txEl>
                                          </p:spTgt>
                                        </p:tgtEl>
                                        <p:attrNameLst>
                                          <p:attrName>style.visibility</p:attrName>
                                        </p:attrNameLst>
                                      </p:cBhvr>
                                      <p:to>
                                        <p:strVal val="visible"/>
                                      </p:to>
                                    </p:set>
                                    <p:animEffect transition="in" filter="wipe(left)">
                                      <p:cBhvr>
                                        <p:cTn id="82" dur="500"/>
                                        <p:tgtEl>
                                          <p:spTgt spid="24">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wipe(left)">
                                      <p:cBhvr>
                                        <p:cTn id="92" dur="500"/>
                                        <p:tgtEl>
                                          <p:spTgt spid="25"/>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wipe(left)">
                                      <p:cBhvr>
                                        <p:cTn id="95" dur="500"/>
                                        <p:tgtEl>
                                          <p:spTgt spid="26"/>
                                        </p:tgtEl>
                                      </p:cBhvr>
                                    </p:animEffect>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fade">
                                      <p:cBhvr>
                                        <p:cTn id="100" dur="1000"/>
                                        <p:tgtEl>
                                          <p:spTgt spid="27"/>
                                        </p:tgtEl>
                                      </p:cBhvr>
                                    </p:animEffect>
                                    <p:anim calcmode="lin" valueType="num">
                                      <p:cBhvr>
                                        <p:cTn id="101" dur="1000" fill="hold"/>
                                        <p:tgtEl>
                                          <p:spTgt spid="27"/>
                                        </p:tgtEl>
                                        <p:attrNameLst>
                                          <p:attrName>ppt_x</p:attrName>
                                        </p:attrNameLst>
                                      </p:cBhvr>
                                      <p:tavLst>
                                        <p:tav tm="0">
                                          <p:val>
                                            <p:strVal val="#ppt_x"/>
                                          </p:val>
                                        </p:tav>
                                        <p:tav tm="100000">
                                          <p:val>
                                            <p:strVal val="#ppt_x"/>
                                          </p:val>
                                        </p:tav>
                                      </p:tavLst>
                                    </p:anim>
                                    <p:anim calcmode="lin" valueType="num">
                                      <p:cBhvr>
                                        <p:cTn id="102" dur="1000" fill="hold"/>
                                        <p:tgtEl>
                                          <p:spTgt spid="27"/>
                                        </p:tgtEl>
                                        <p:attrNameLst>
                                          <p:attrName>ppt_y</p:attrName>
                                        </p:attrNameLst>
                                      </p:cBhvr>
                                      <p:tavLst>
                                        <p:tav tm="0">
                                          <p:val>
                                            <p:strVal val="#ppt_y+.1"/>
                                          </p:val>
                                        </p:tav>
                                        <p:tav tm="100000">
                                          <p:val>
                                            <p:strVal val="#ppt_y"/>
                                          </p:val>
                                        </p:tav>
                                      </p:tavLst>
                                    </p:anim>
                                  </p:childTnLst>
                                </p:cTn>
                              </p:par>
                              <p:par>
                                <p:cTn id="103" presetID="22" presetClass="entr" presetSubtype="8" fill="hold" grpId="0" nodeType="with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left)">
                                      <p:cBhvr>
                                        <p:cTn id="105" dur="500"/>
                                        <p:tgtEl>
                                          <p:spTgt spid="9"/>
                                        </p:tgtEl>
                                      </p:cBhvr>
                                    </p:animEffect>
                                  </p:childTnLst>
                                </p:cTn>
                              </p:par>
                            </p:childTnLst>
                          </p:cTn>
                        </p:par>
                        <p:par>
                          <p:cTn id="106" fill="hold">
                            <p:stCondLst>
                              <p:cond delay="1000"/>
                            </p:stCondLst>
                            <p:childTnLst>
                              <p:par>
                                <p:cTn id="107" presetID="16" presetClass="entr" presetSubtype="21" fill="hold" grpId="0" nodeType="afterEffect">
                                  <p:stCondLst>
                                    <p:cond delay="0"/>
                                  </p:stCondLst>
                                  <p:childTnLst>
                                    <p:set>
                                      <p:cBhvr>
                                        <p:cTn id="108" dur="1" fill="hold">
                                          <p:stCondLst>
                                            <p:cond delay="0"/>
                                          </p:stCondLst>
                                        </p:cTn>
                                        <p:tgtEl>
                                          <p:spTgt spid="3"/>
                                        </p:tgtEl>
                                        <p:attrNameLst>
                                          <p:attrName>style.visibility</p:attrName>
                                        </p:attrNameLst>
                                      </p:cBhvr>
                                      <p:to>
                                        <p:strVal val="visible"/>
                                      </p:to>
                                    </p:set>
                                    <p:animEffect transition="in" filter="barn(inVertical)">
                                      <p:cBhvr>
                                        <p:cTn id="109" dur="500"/>
                                        <p:tgtEl>
                                          <p:spTgt spid="3"/>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wipe(left)">
                                      <p:cBhvr>
                                        <p:cTn id="114" dur="500"/>
                                        <p:tgtEl>
                                          <p:spTgt spid="8"/>
                                        </p:tgtEl>
                                      </p:cBhvr>
                                    </p:animEffect>
                                  </p:childTnLst>
                                </p:cTn>
                              </p:par>
                            </p:childTnLst>
                          </p:cTn>
                        </p:par>
                        <p:par>
                          <p:cTn id="115" fill="hold">
                            <p:stCondLst>
                              <p:cond delay="500"/>
                            </p:stCondLst>
                            <p:childTnLst>
                              <p:par>
                                <p:cTn id="116" presetID="22" presetClass="entr" presetSubtype="8" fill="hold" grpId="0" nodeType="afterEffect">
                                  <p:stCondLst>
                                    <p:cond delay="0"/>
                                  </p:stCondLst>
                                  <p:childTnLst>
                                    <p:set>
                                      <p:cBhvr>
                                        <p:cTn id="117" dur="1" fill="hold">
                                          <p:stCondLst>
                                            <p:cond delay="0"/>
                                          </p:stCondLst>
                                        </p:cTn>
                                        <p:tgtEl>
                                          <p:spTgt spid="7"/>
                                        </p:tgtEl>
                                        <p:attrNameLst>
                                          <p:attrName>style.visibility</p:attrName>
                                        </p:attrNameLst>
                                      </p:cBhvr>
                                      <p:to>
                                        <p:strVal val="visible"/>
                                      </p:to>
                                    </p:set>
                                    <p:animEffect transition="in" filter="wipe(left)">
                                      <p:cBhvr>
                                        <p:cTn id="118" dur="500"/>
                                        <p:tgtEl>
                                          <p:spTgt spid="7"/>
                                        </p:tgtEl>
                                      </p:cBhvr>
                                    </p:animEffect>
                                  </p:childTnLst>
                                </p:cTn>
                              </p:par>
                            </p:childTnLst>
                          </p:cTn>
                        </p:par>
                        <p:par>
                          <p:cTn id="119" fill="hold">
                            <p:stCondLst>
                              <p:cond delay="1000"/>
                            </p:stCondLst>
                            <p:childTnLst>
                              <p:par>
                                <p:cTn id="120" presetID="10" presetClass="entr" presetSubtype="0"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fade">
                                      <p:cBhvr>
                                        <p:cTn id="122" dur="500"/>
                                        <p:tgtEl>
                                          <p:spTgt spid="28"/>
                                        </p:tgtEl>
                                      </p:cBhvr>
                                    </p:animEffect>
                                  </p:childTnLst>
                                </p:cTn>
                              </p:par>
                              <p:par>
                                <p:cTn id="123" presetID="22" presetClass="entr" presetSubtype="8" fill="hold" nodeType="withEffect">
                                  <p:stCondLst>
                                    <p:cond delay="0"/>
                                  </p:stCondLst>
                                  <p:childTnLst>
                                    <p:set>
                                      <p:cBhvr>
                                        <p:cTn id="124" dur="1" fill="hold">
                                          <p:stCondLst>
                                            <p:cond delay="0"/>
                                          </p:stCondLst>
                                        </p:cTn>
                                        <p:tgtEl>
                                          <p:spTgt spid="28">
                                            <p:txEl>
                                              <p:pRg st="0" end="0"/>
                                            </p:txEl>
                                          </p:spTgt>
                                        </p:tgtEl>
                                        <p:attrNameLst>
                                          <p:attrName>style.visibility</p:attrName>
                                        </p:attrNameLst>
                                      </p:cBhvr>
                                      <p:to>
                                        <p:strVal val="visible"/>
                                      </p:to>
                                    </p:set>
                                    <p:animEffect transition="in" filter="wipe(left)">
                                      <p:cBhvr>
                                        <p:cTn id="125" dur="500"/>
                                        <p:tgtEl>
                                          <p:spTgt spid="28">
                                            <p:txEl>
                                              <p:pRg st="0" end="0"/>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nodeType="clickEffect">
                                  <p:stCondLst>
                                    <p:cond delay="0"/>
                                  </p:stCondLst>
                                  <p:childTnLst>
                                    <p:set>
                                      <p:cBhvr>
                                        <p:cTn id="129" dur="1" fill="hold">
                                          <p:stCondLst>
                                            <p:cond delay="0"/>
                                          </p:stCondLst>
                                        </p:cTn>
                                        <p:tgtEl>
                                          <p:spTgt spid="28">
                                            <p:txEl>
                                              <p:pRg st="1" end="1"/>
                                            </p:txEl>
                                          </p:spTgt>
                                        </p:tgtEl>
                                        <p:attrNameLst>
                                          <p:attrName>style.visibility</p:attrName>
                                        </p:attrNameLst>
                                      </p:cBhvr>
                                      <p:to>
                                        <p:strVal val="visible"/>
                                      </p:to>
                                    </p:set>
                                    <p:animEffect transition="in" filter="wipe(left)">
                                      <p:cBhvr>
                                        <p:cTn id="130" dur="500"/>
                                        <p:tgtEl>
                                          <p:spTgt spid="28">
                                            <p:txEl>
                                              <p:pRg st="1" end="1"/>
                                            </p:txEl>
                                          </p:spTgt>
                                        </p:tgtEl>
                                      </p:cBhvr>
                                    </p:animEffect>
                                  </p:childTnLst>
                                </p:cTn>
                              </p:par>
                              <p:par>
                                <p:cTn id="131" presetID="22" presetClass="entr" presetSubtype="4" fill="hold" grpId="0" nodeType="withEffect">
                                  <p:stCondLst>
                                    <p:cond delay="0"/>
                                  </p:stCondLst>
                                  <p:childTnLst>
                                    <p:set>
                                      <p:cBhvr>
                                        <p:cTn id="132" dur="1" fill="hold">
                                          <p:stCondLst>
                                            <p:cond delay="0"/>
                                          </p:stCondLst>
                                        </p:cTn>
                                        <p:tgtEl>
                                          <p:spTgt spid="5"/>
                                        </p:tgtEl>
                                        <p:attrNameLst>
                                          <p:attrName>style.visibility</p:attrName>
                                        </p:attrNameLst>
                                      </p:cBhvr>
                                      <p:to>
                                        <p:strVal val="visible"/>
                                      </p:to>
                                    </p:set>
                                    <p:animEffect transition="in" filter="wipe(down)">
                                      <p:cBhvr>
                                        <p:cTn id="133" dur="500"/>
                                        <p:tgtEl>
                                          <p:spTgt spid="5"/>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nodeType="clickEffect">
                                  <p:stCondLst>
                                    <p:cond delay="0"/>
                                  </p:stCondLst>
                                  <p:childTnLst>
                                    <p:set>
                                      <p:cBhvr>
                                        <p:cTn id="137" dur="1" fill="hold">
                                          <p:stCondLst>
                                            <p:cond delay="0"/>
                                          </p:stCondLst>
                                        </p:cTn>
                                        <p:tgtEl>
                                          <p:spTgt spid="28">
                                            <p:txEl>
                                              <p:pRg st="2" end="2"/>
                                            </p:txEl>
                                          </p:spTgt>
                                        </p:tgtEl>
                                        <p:attrNameLst>
                                          <p:attrName>style.visibility</p:attrName>
                                        </p:attrNameLst>
                                      </p:cBhvr>
                                      <p:to>
                                        <p:strVal val="visible"/>
                                      </p:to>
                                    </p:set>
                                    <p:animEffect transition="in" filter="wipe(left)">
                                      <p:cBhvr>
                                        <p:cTn id="138" dur="500"/>
                                        <p:tgtEl>
                                          <p:spTgt spid="28">
                                            <p:txEl>
                                              <p:pRg st="2" end="2"/>
                                            </p:txEl>
                                          </p:spTgt>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4"/>
                                        </p:tgtEl>
                                        <p:attrNameLst>
                                          <p:attrName>style.visibility</p:attrName>
                                        </p:attrNameLst>
                                      </p:cBhvr>
                                      <p:to>
                                        <p:strVal val="visible"/>
                                      </p:to>
                                    </p:set>
                                    <p:animEffect transition="in" filter="wipe(down)">
                                      <p:cBhvr>
                                        <p:cTn id="141" dur="500"/>
                                        <p:tgtEl>
                                          <p:spTgt spid="4"/>
                                        </p:tgtEl>
                                      </p:cBhvr>
                                    </p:animEffect>
                                  </p:childTnLst>
                                </p:cTn>
                              </p:par>
                            </p:childTnLst>
                          </p:cTn>
                        </p:par>
                      </p:childTnLst>
                    </p:cTn>
                  </p:par>
                  <p:par>
                    <p:cTn id="142" fill="hold">
                      <p:stCondLst>
                        <p:cond delay="indefinite"/>
                      </p:stCondLst>
                      <p:childTnLst>
                        <p:par>
                          <p:cTn id="143" fill="hold">
                            <p:stCondLst>
                              <p:cond delay="0"/>
                            </p:stCondLst>
                            <p:childTnLst>
                              <p:par>
                                <p:cTn id="144" presetID="16" presetClass="entr" presetSubtype="21" fill="hold" grpId="0" nodeType="clickEffect">
                                  <p:stCondLst>
                                    <p:cond delay="0"/>
                                  </p:stCondLst>
                                  <p:childTnLst>
                                    <p:set>
                                      <p:cBhvr>
                                        <p:cTn id="145" dur="1" fill="hold">
                                          <p:stCondLst>
                                            <p:cond delay="0"/>
                                          </p:stCondLst>
                                        </p:cTn>
                                        <p:tgtEl>
                                          <p:spTgt spid="2"/>
                                        </p:tgtEl>
                                        <p:attrNameLst>
                                          <p:attrName>style.visibility</p:attrName>
                                        </p:attrNameLst>
                                      </p:cBhvr>
                                      <p:to>
                                        <p:strVal val="visible"/>
                                      </p:to>
                                    </p:set>
                                    <p:animEffect transition="in" filter="barn(inVertical)">
                                      <p:cBhvr>
                                        <p:cTn id="146" dur="500"/>
                                        <p:tgtEl>
                                          <p:spTgt spid="2"/>
                                        </p:tgtEl>
                                      </p:cBhvr>
                                    </p:animEffect>
                                  </p:childTnLst>
                                </p:cTn>
                              </p:par>
                            </p:childTnLst>
                          </p:cTn>
                        </p:par>
                        <p:par>
                          <p:cTn id="147" fill="hold">
                            <p:stCondLst>
                              <p:cond delay="500"/>
                            </p:stCondLst>
                            <p:childTnLst>
                              <p:par>
                                <p:cTn id="148" presetID="16" presetClass="entr" presetSubtype="21" fill="hold" grpId="0" nodeType="afterEffect">
                                  <p:stCondLst>
                                    <p:cond delay="0"/>
                                  </p:stCondLst>
                                  <p:childTnLst>
                                    <p:set>
                                      <p:cBhvr>
                                        <p:cTn id="149" dur="1" fill="hold">
                                          <p:stCondLst>
                                            <p:cond delay="0"/>
                                          </p:stCondLst>
                                        </p:cTn>
                                        <p:tgtEl>
                                          <p:spTgt spid="35"/>
                                        </p:tgtEl>
                                        <p:attrNameLst>
                                          <p:attrName>style.visibility</p:attrName>
                                        </p:attrNameLst>
                                      </p:cBhvr>
                                      <p:to>
                                        <p:strVal val="visible"/>
                                      </p:to>
                                    </p:set>
                                    <p:animEffect transition="in" filter="barn(inVertical)">
                                      <p:cBhvr>
                                        <p:cTn id="150" dur="500"/>
                                        <p:tgtEl>
                                          <p:spTgt spid="35"/>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nodeType="clickEffect">
                                  <p:stCondLst>
                                    <p:cond delay="0"/>
                                  </p:stCondLst>
                                  <p:childTnLst>
                                    <p:set>
                                      <p:cBhvr>
                                        <p:cTn id="154" dur="1" fill="hold">
                                          <p:stCondLst>
                                            <p:cond delay="0"/>
                                          </p:stCondLst>
                                        </p:cTn>
                                        <p:tgtEl>
                                          <p:spTgt spid="28">
                                            <p:txEl>
                                              <p:pRg st="3" end="3"/>
                                            </p:txEl>
                                          </p:spTgt>
                                        </p:tgtEl>
                                        <p:attrNameLst>
                                          <p:attrName>style.visibility</p:attrName>
                                        </p:attrNameLst>
                                      </p:cBhvr>
                                      <p:to>
                                        <p:strVal val="visible"/>
                                      </p:to>
                                    </p:set>
                                    <p:animEffect transition="in" filter="wipe(left)">
                                      <p:cBhvr>
                                        <p:cTn id="155" dur="500"/>
                                        <p:tgtEl>
                                          <p:spTgt spid="28">
                                            <p:txEl>
                                              <p:pRg st="3" end="3"/>
                                            </p:txEl>
                                          </p:spTgt>
                                        </p:tgtEl>
                                      </p:cBhvr>
                                    </p:animEffect>
                                  </p:childTnLst>
                                </p:cTn>
                              </p:par>
                              <p:par>
                                <p:cTn id="156" presetID="16" presetClass="entr" presetSubtype="21"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Effect transition="in" filter="barn(inVertical)">
                                      <p:cBhvr>
                                        <p:cTn id="158" dur="500"/>
                                        <p:tgtEl>
                                          <p:spTgt spid="20"/>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29"/>
                                        </p:tgtEl>
                                        <p:attrNameLst>
                                          <p:attrName>style.visibility</p:attrName>
                                        </p:attrNameLst>
                                      </p:cBhvr>
                                      <p:to>
                                        <p:strVal val="visible"/>
                                      </p:to>
                                    </p:set>
                                    <p:animEffect transition="in" filter="fade">
                                      <p:cBhvr>
                                        <p:cTn id="163" dur="500"/>
                                        <p:tgtEl>
                                          <p:spTgt spid="29"/>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8" fill="hold" grpId="0" nodeType="clickEffect">
                                  <p:stCondLst>
                                    <p:cond delay="0"/>
                                  </p:stCondLst>
                                  <p:childTnLst>
                                    <p:set>
                                      <p:cBhvr>
                                        <p:cTn id="167" dur="1" fill="hold">
                                          <p:stCondLst>
                                            <p:cond delay="0"/>
                                          </p:stCondLst>
                                        </p:cTn>
                                        <p:tgtEl>
                                          <p:spTgt spid="31"/>
                                        </p:tgtEl>
                                        <p:attrNameLst>
                                          <p:attrName>style.visibility</p:attrName>
                                        </p:attrNameLst>
                                      </p:cBhvr>
                                      <p:to>
                                        <p:strVal val="visible"/>
                                      </p:to>
                                    </p:set>
                                    <p:animEffect transition="in" filter="wipe(left)">
                                      <p:cBhvr>
                                        <p:cTn id="168" dur="500"/>
                                        <p:tgtEl>
                                          <p:spTgt spid="31"/>
                                        </p:tgtEl>
                                      </p:cBhvr>
                                    </p:animEffect>
                                  </p:childTnLst>
                                </p:cTn>
                              </p:par>
                              <p:par>
                                <p:cTn id="169" presetID="22" presetClass="entr" presetSubtype="8" fill="hold" grpId="0" nodeType="withEffect">
                                  <p:stCondLst>
                                    <p:cond delay="0"/>
                                  </p:stCondLst>
                                  <p:childTnLst>
                                    <p:set>
                                      <p:cBhvr>
                                        <p:cTn id="170" dur="1" fill="hold">
                                          <p:stCondLst>
                                            <p:cond delay="0"/>
                                          </p:stCondLst>
                                        </p:cTn>
                                        <p:tgtEl>
                                          <p:spTgt spid="32"/>
                                        </p:tgtEl>
                                        <p:attrNameLst>
                                          <p:attrName>style.visibility</p:attrName>
                                        </p:attrNameLst>
                                      </p:cBhvr>
                                      <p:to>
                                        <p:strVal val="visible"/>
                                      </p:to>
                                    </p:set>
                                    <p:animEffect transition="in" filter="wipe(left)">
                                      <p:cBhvr>
                                        <p:cTn id="171" dur="500"/>
                                        <p:tgtEl>
                                          <p:spTgt spid="32"/>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grpId="0" nodeType="clickEffect">
                                  <p:stCondLst>
                                    <p:cond delay="0"/>
                                  </p:stCondLst>
                                  <p:childTnLst>
                                    <p:set>
                                      <p:cBhvr>
                                        <p:cTn id="175" dur="1" fill="hold">
                                          <p:stCondLst>
                                            <p:cond delay="0"/>
                                          </p:stCondLst>
                                        </p:cTn>
                                        <p:tgtEl>
                                          <p:spTgt spid="6"/>
                                        </p:tgtEl>
                                        <p:attrNameLst>
                                          <p:attrName>style.visibility</p:attrName>
                                        </p:attrNameLst>
                                      </p:cBhvr>
                                      <p:to>
                                        <p:strVal val="visible"/>
                                      </p:to>
                                    </p:set>
                                    <p:animEffect transition="in" filter="wipe(left)">
                                      <p:cBhvr>
                                        <p:cTn id="176" dur="500"/>
                                        <p:tgtEl>
                                          <p:spTgt spid="6"/>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33"/>
                                        </p:tgtEl>
                                        <p:attrNameLst>
                                          <p:attrName>style.visibility</p:attrName>
                                        </p:attrNameLst>
                                      </p:cBhvr>
                                      <p:to>
                                        <p:strVal val="visible"/>
                                      </p:to>
                                    </p:set>
                                    <p:animEffect transition="in" filter="fade">
                                      <p:cBhvr>
                                        <p:cTn id="179" dur="500"/>
                                        <p:tgtEl>
                                          <p:spTgt spid="33"/>
                                        </p:tgtEl>
                                      </p:cBhvr>
                                    </p:animEffect>
                                  </p:childTnLst>
                                </p:cTn>
                              </p:par>
                              <p:par>
                                <p:cTn id="180" presetID="22" presetClass="entr" presetSubtype="8" fill="hold" nodeType="withEffect">
                                  <p:stCondLst>
                                    <p:cond delay="0"/>
                                  </p:stCondLst>
                                  <p:childTnLst>
                                    <p:set>
                                      <p:cBhvr>
                                        <p:cTn id="181" dur="1" fill="hold">
                                          <p:stCondLst>
                                            <p:cond delay="0"/>
                                          </p:stCondLst>
                                        </p:cTn>
                                        <p:tgtEl>
                                          <p:spTgt spid="33">
                                            <p:txEl>
                                              <p:pRg st="0" end="0"/>
                                            </p:txEl>
                                          </p:spTgt>
                                        </p:tgtEl>
                                        <p:attrNameLst>
                                          <p:attrName>style.visibility</p:attrName>
                                        </p:attrNameLst>
                                      </p:cBhvr>
                                      <p:to>
                                        <p:strVal val="visible"/>
                                      </p:to>
                                    </p:set>
                                    <p:animEffect transition="in" filter="wipe(left)">
                                      <p:cBhvr>
                                        <p:cTn id="182" dur="500"/>
                                        <p:tgtEl>
                                          <p:spTgt spid="33">
                                            <p:txEl>
                                              <p:pRg st="0" end="0"/>
                                            </p:txEl>
                                          </p:spTgt>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8" fill="hold" nodeType="clickEffect">
                                  <p:stCondLst>
                                    <p:cond delay="0"/>
                                  </p:stCondLst>
                                  <p:childTnLst>
                                    <p:set>
                                      <p:cBhvr>
                                        <p:cTn id="186" dur="1" fill="hold">
                                          <p:stCondLst>
                                            <p:cond delay="0"/>
                                          </p:stCondLst>
                                        </p:cTn>
                                        <p:tgtEl>
                                          <p:spTgt spid="33">
                                            <p:txEl>
                                              <p:pRg st="1" end="1"/>
                                            </p:txEl>
                                          </p:spTgt>
                                        </p:tgtEl>
                                        <p:attrNameLst>
                                          <p:attrName>style.visibility</p:attrName>
                                        </p:attrNameLst>
                                      </p:cBhvr>
                                      <p:to>
                                        <p:strVal val="visible"/>
                                      </p:to>
                                    </p:set>
                                    <p:animEffect transition="in" filter="wipe(left)">
                                      <p:cBhvr>
                                        <p:cTn id="187" dur="500"/>
                                        <p:tgtEl>
                                          <p:spTgt spid="33">
                                            <p:txEl>
                                              <p:pRg st="1" end="1"/>
                                            </p:txEl>
                                          </p:spTgt>
                                        </p:tgtEl>
                                      </p:cBhvr>
                                    </p:animEffect>
                                  </p:childTnLst>
                                </p:cTn>
                              </p:par>
                            </p:childTnLst>
                          </p:cTn>
                        </p:par>
                      </p:childTnLst>
                    </p:cTn>
                  </p:par>
                  <p:par>
                    <p:cTn id="188" fill="hold">
                      <p:stCondLst>
                        <p:cond delay="indefinite"/>
                      </p:stCondLst>
                      <p:childTnLst>
                        <p:par>
                          <p:cTn id="189" fill="hold">
                            <p:stCondLst>
                              <p:cond delay="0"/>
                            </p:stCondLst>
                            <p:childTnLst>
                              <p:par>
                                <p:cTn id="190" presetID="20" presetClass="entr" presetSubtype="0" fill="hold" grpId="0" nodeType="clickEffect">
                                  <p:stCondLst>
                                    <p:cond delay="0"/>
                                  </p:stCondLst>
                                  <p:childTnLst>
                                    <p:set>
                                      <p:cBhvr>
                                        <p:cTn id="191" dur="1" fill="hold">
                                          <p:stCondLst>
                                            <p:cond delay="0"/>
                                          </p:stCondLst>
                                        </p:cTn>
                                        <p:tgtEl>
                                          <p:spTgt spid="36"/>
                                        </p:tgtEl>
                                        <p:attrNameLst>
                                          <p:attrName>style.visibility</p:attrName>
                                        </p:attrNameLst>
                                      </p:cBhvr>
                                      <p:to>
                                        <p:strVal val="visible"/>
                                      </p:to>
                                    </p:set>
                                    <p:animEffect transition="in" filter="wedge">
                                      <p:cBhvr>
                                        <p:cTn id="192"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3" grpId="0" animBg="1"/>
      <p:bldP spid="14" grpId="0" animBg="1"/>
      <p:bldP spid="15" grpId="0" animBg="1"/>
      <p:bldP spid="16" grpId="0" animBg="1"/>
      <p:bldP spid="17" grpId="0" animBg="1"/>
      <p:bldP spid="18" grpId="0" animBg="1"/>
      <p:bldP spid="19" grpId="0" animBg="1"/>
      <p:bldP spid="21" grpId="0" animBg="1"/>
      <p:bldP spid="22" grpId="0"/>
      <p:bldP spid="23" grpId="0"/>
      <p:bldP spid="24" grpId="0" animBg="1"/>
      <p:bldP spid="25" grpId="0" animBg="1"/>
      <p:bldP spid="26" grpId="0"/>
      <p:bldP spid="27" grpId="0"/>
      <p:bldP spid="28" grpId="0" animBg="1"/>
      <p:bldP spid="29" grpId="0" animBg="1"/>
      <p:bldP spid="30" grpId="0" animBg="1"/>
      <p:bldP spid="31" grpId="0" animBg="1"/>
      <p:bldP spid="32" grpId="0"/>
      <p:bldP spid="33" grpId="0" animBg="1"/>
      <p:bldP spid="34" grpId="0" animBg="1"/>
      <p:bldP spid="35" grpId="0" animBg="1"/>
      <p:bldP spid="36" grpId="0" animBg="1"/>
      <p:bldP spid="2" grpId="0" animBg="1"/>
      <p:bldP spid="3" grpId="0" animBg="1"/>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264</Words>
  <Application>Microsoft Office PowerPoint</Application>
  <PresentationFormat>Widescreen</PresentationFormat>
  <Paragraphs>18</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2</cp:revision>
  <dcterms:created xsi:type="dcterms:W3CDTF">2024-02-24T00:08:03Z</dcterms:created>
  <dcterms:modified xsi:type="dcterms:W3CDTF">2024-02-25T21:32:59Z</dcterms:modified>
</cp:coreProperties>
</file>