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7"/>
  </p:notesMasterIdLst>
  <p:sldIdLst>
    <p:sldId id="256" r:id="rId2"/>
    <p:sldId id="258" r:id="rId3"/>
    <p:sldId id="259" r:id="rId4"/>
    <p:sldId id="260"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399E91-FDCA-4762-B8DE-B1A5B2940518}" v="125" dt="2024-02-02T12:53:07.3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225" autoAdjust="0"/>
  </p:normalViewPr>
  <p:slideViewPr>
    <p:cSldViewPr snapToGrid="0">
      <p:cViewPr varScale="1">
        <p:scale>
          <a:sx n="99" d="100"/>
          <a:sy n="99" d="100"/>
        </p:scale>
        <p:origin x="9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Watson" userId="e5e577014c15fc33" providerId="LiveId" clId="{B6399E91-FDCA-4762-B8DE-B1A5B2940518}"/>
    <pc:docChg chg="undo custSel addSld delSld modSld sldOrd">
      <pc:chgData name="Richard Watson" userId="e5e577014c15fc33" providerId="LiveId" clId="{B6399E91-FDCA-4762-B8DE-B1A5B2940518}" dt="2024-02-02T12:53:07.342" v="14784" actId="20577"/>
      <pc:docMkLst>
        <pc:docMk/>
      </pc:docMkLst>
      <pc:sldChg chg="modSp mod">
        <pc:chgData name="Richard Watson" userId="e5e577014c15fc33" providerId="LiveId" clId="{B6399E91-FDCA-4762-B8DE-B1A5B2940518}" dt="2024-01-27T17:24:18.737" v="1920" actId="1076"/>
        <pc:sldMkLst>
          <pc:docMk/>
          <pc:sldMk cId="2932261974" sldId="256"/>
        </pc:sldMkLst>
        <pc:spChg chg="mod">
          <ac:chgData name="Richard Watson" userId="e5e577014c15fc33" providerId="LiveId" clId="{B6399E91-FDCA-4762-B8DE-B1A5B2940518}" dt="2024-01-27T17:24:18.737" v="1920" actId="1076"/>
          <ac:spMkLst>
            <pc:docMk/>
            <pc:sldMk cId="2932261974" sldId="256"/>
            <ac:spMk id="14" creationId="{6ACC48C8-454C-2CDA-84C0-107F245898A3}"/>
          </ac:spMkLst>
        </pc:spChg>
      </pc:sldChg>
      <pc:sldChg chg="del">
        <pc:chgData name="Richard Watson" userId="e5e577014c15fc33" providerId="LiveId" clId="{B6399E91-FDCA-4762-B8DE-B1A5B2940518}" dt="2024-01-27T16:29:49.860" v="74" actId="47"/>
        <pc:sldMkLst>
          <pc:docMk/>
          <pc:sldMk cId="3998875245" sldId="257"/>
        </pc:sldMkLst>
      </pc:sldChg>
      <pc:sldChg chg="delSp modSp mod ord modAnim modNotesTx">
        <pc:chgData name="Richard Watson" userId="e5e577014c15fc33" providerId="LiveId" clId="{B6399E91-FDCA-4762-B8DE-B1A5B2940518}" dt="2024-02-02T12:44:04.893" v="14671"/>
        <pc:sldMkLst>
          <pc:docMk/>
          <pc:sldMk cId="562735499" sldId="258"/>
        </pc:sldMkLst>
        <pc:spChg chg="mod">
          <ac:chgData name="Richard Watson" userId="e5e577014c15fc33" providerId="LiveId" clId="{B6399E91-FDCA-4762-B8DE-B1A5B2940518}" dt="2024-01-29T16:13:09.308" v="2391" actId="1035"/>
          <ac:spMkLst>
            <pc:docMk/>
            <pc:sldMk cId="562735499" sldId="258"/>
            <ac:spMk id="2" creationId="{4AEC14B0-1D0A-0BCE-AA8A-F00B77E09672}"/>
          </ac:spMkLst>
        </pc:spChg>
        <pc:spChg chg="mod">
          <ac:chgData name="Richard Watson" userId="e5e577014c15fc33" providerId="LiveId" clId="{B6399E91-FDCA-4762-B8DE-B1A5B2940518}" dt="2024-01-29T16:13:34.967" v="2423" actId="1036"/>
          <ac:spMkLst>
            <pc:docMk/>
            <pc:sldMk cId="562735499" sldId="258"/>
            <ac:spMk id="3" creationId="{C57112F7-6570-B099-D6FC-C3B7670F9483}"/>
          </ac:spMkLst>
        </pc:spChg>
        <pc:spChg chg="mod">
          <ac:chgData name="Richard Watson" userId="e5e577014c15fc33" providerId="LiveId" clId="{B6399E91-FDCA-4762-B8DE-B1A5B2940518}" dt="2024-01-29T16:13:31.387" v="2416" actId="1036"/>
          <ac:spMkLst>
            <pc:docMk/>
            <pc:sldMk cId="562735499" sldId="258"/>
            <ac:spMk id="5" creationId="{61070344-5C26-BAAB-6B04-36A4E5A1263A}"/>
          </ac:spMkLst>
        </pc:spChg>
        <pc:spChg chg="del mod">
          <ac:chgData name="Richard Watson" userId="e5e577014c15fc33" providerId="LiveId" clId="{B6399E91-FDCA-4762-B8DE-B1A5B2940518}" dt="2024-01-31T13:03:21.098" v="10924" actId="478"/>
          <ac:spMkLst>
            <pc:docMk/>
            <pc:sldMk cId="562735499" sldId="258"/>
            <ac:spMk id="6" creationId="{40938DB1-BAF6-58BE-2C6A-7BECB11DE9E6}"/>
          </ac:spMkLst>
        </pc:spChg>
        <pc:spChg chg="mod">
          <ac:chgData name="Richard Watson" userId="e5e577014c15fc33" providerId="LiveId" clId="{B6399E91-FDCA-4762-B8DE-B1A5B2940518}" dt="2024-01-31T13:06:17.725" v="11028" actId="20577"/>
          <ac:spMkLst>
            <pc:docMk/>
            <pc:sldMk cId="562735499" sldId="258"/>
            <ac:spMk id="7" creationId="{87E5C0C4-773C-509E-7F46-D218CFC6BA72}"/>
          </ac:spMkLst>
        </pc:spChg>
        <pc:spChg chg="mod">
          <ac:chgData name="Richard Watson" userId="e5e577014c15fc33" providerId="LiveId" clId="{B6399E91-FDCA-4762-B8DE-B1A5B2940518}" dt="2024-01-29T16:12:34.819" v="2320" actId="1036"/>
          <ac:spMkLst>
            <pc:docMk/>
            <pc:sldMk cId="562735499" sldId="258"/>
            <ac:spMk id="8" creationId="{596CCE73-E6EC-93A8-9397-8104E1BEB60B}"/>
          </ac:spMkLst>
        </pc:spChg>
        <pc:picChg chg="mod">
          <ac:chgData name="Richard Watson" userId="e5e577014c15fc33" providerId="LiveId" clId="{B6399E91-FDCA-4762-B8DE-B1A5B2940518}" dt="2024-01-27T16:28:09.410" v="62" actId="29295"/>
          <ac:picMkLst>
            <pc:docMk/>
            <pc:sldMk cId="562735499" sldId="258"/>
            <ac:picMk id="4" creationId="{F91901A2-E8A6-1C51-F39A-7613419F8B4C}"/>
          </ac:picMkLst>
        </pc:picChg>
      </pc:sldChg>
      <pc:sldChg chg="addSp delSp modSp add mod modAnim">
        <pc:chgData name="Richard Watson" userId="e5e577014c15fc33" providerId="LiveId" clId="{B6399E91-FDCA-4762-B8DE-B1A5B2940518}" dt="2024-02-02T12:50:03.903" v="14749" actId="1076"/>
        <pc:sldMkLst>
          <pc:docMk/>
          <pc:sldMk cId="3728677110" sldId="259"/>
        </pc:sldMkLst>
        <pc:spChg chg="mod">
          <ac:chgData name="Richard Watson" userId="e5e577014c15fc33" providerId="LiveId" clId="{B6399E91-FDCA-4762-B8DE-B1A5B2940518}" dt="2024-02-02T12:50:03.903" v="14749" actId="1076"/>
          <ac:spMkLst>
            <pc:docMk/>
            <pc:sldMk cId="3728677110" sldId="259"/>
            <ac:spMk id="2" creationId="{4AEC14B0-1D0A-0BCE-AA8A-F00B77E09672}"/>
          </ac:spMkLst>
        </pc:spChg>
        <pc:spChg chg="del mod">
          <ac:chgData name="Richard Watson" userId="e5e577014c15fc33" providerId="LiveId" clId="{B6399E91-FDCA-4762-B8DE-B1A5B2940518}" dt="2024-01-27T16:50:07.256" v="805"/>
          <ac:spMkLst>
            <pc:docMk/>
            <pc:sldMk cId="3728677110" sldId="259"/>
            <ac:spMk id="3" creationId="{C57112F7-6570-B099-D6FC-C3B7670F9483}"/>
          </ac:spMkLst>
        </pc:spChg>
        <pc:spChg chg="mod">
          <ac:chgData name="Richard Watson" userId="e5e577014c15fc33" providerId="LiveId" clId="{B6399E91-FDCA-4762-B8DE-B1A5B2940518}" dt="2024-01-27T16:33:22.376" v="242" actId="1076"/>
          <ac:spMkLst>
            <pc:docMk/>
            <pc:sldMk cId="3728677110" sldId="259"/>
            <ac:spMk id="5" creationId="{61070344-5C26-BAAB-6B04-36A4E5A1263A}"/>
          </ac:spMkLst>
        </pc:spChg>
        <pc:spChg chg="mod">
          <ac:chgData name="Richard Watson" userId="e5e577014c15fc33" providerId="LiveId" clId="{B6399E91-FDCA-4762-B8DE-B1A5B2940518}" dt="2024-01-27T16:43:25.853" v="380" actId="6549"/>
          <ac:spMkLst>
            <pc:docMk/>
            <pc:sldMk cId="3728677110" sldId="259"/>
            <ac:spMk id="6" creationId="{40938DB1-BAF6-58BE-2C6A-7BECB11DE9E6}"/>
          </ac:spMkLst>
        </pc:spChg>
        <pc:spChg chg="mod">
          <ac:chgData name="Richard Watson" userId="e5e577014c15fc33" providerId="LiveId" clId="{B6399E91-FDCA-4762-B8DE-B1A5B2940518}" dt="2024-01-27T21:13:46.397" v="1941" actId="20577"/>
          <ac:spMkLst>
            <pc:docMk/>
            <pc:sldMk cId="3728677110" sldId="259"/>
            <ac:spMk id="7" creationId="{87E5C0C4-773C-509E-7F46-D218CFC6BA72}"/>
          </ac:spMkLst>
        </pc:spChg>
        <pc:spChg chg="del mod">
          <ac:chgData name="Richard Watson" userId="e5e577014c15fc33" providerId="LiveId" clId="{B6399E91-FDCA-4762-B8DE-B1A5B2940518}" dt="2024-01-27T16:50:07.251" v="803"/>
          <ac:spMkLst>
            <pc:docMk/>
            <pc:sldMk cId="3728677110" sldId="259"/>
            <ac:spMk id="8" creationId="{596CCE73-E6EC-93A8-9397-8104E1BEB60B}"/>
          </ac:spMkLst>
        </pc:spChg>
        <pc:spChg chg="add mod">
          <ac:chgData name="Richard Watson" userId="e5e577014c15fc33" providerId="LiveId" clId="{B6399E91-FDCA-4762-B8DE-B1A5B2940518}" dt="2024-01-27T16:41:13.489" v="329" actId="14100"/>
          <ac:spMkLst>
            <pc:docMk/>
            <pc:sldMk cId="3728677110" sldId="259"/>
            <ac:spMk id="9" creationId="{68A6EA4E-902D-0B67-55D9-60A68EF9160E}"/>
          </ac:spMkLst>
        </pc:spChg>
        <pc:spChg chg="add mod">
          <ac:chgData name="Richard Watson" userId="e5e577014c15fc33" providerId="LiveId" clId="{B6399E91-FDCA-4762-B8DE-B1A5B2940518}" dt="2024-01-27T16:45:13.071" v="584" actId="14100"/>
          <ac:spMkLst>
            <pc:docMk/>
            <pc:sldMk cId="3728677110" sldId="259"/>
            <ac:spMk id="10" creationId="{C2D1BCFD-65CE-D44A-C664-BD2413B1A114}"/>
          </ac:spMkLst>
        </pc:spChg>
        <pc:spChg chg="add mod">
          <ac:chgData name="Richard Watson" userId="e5e577014c15fc33" providerId="LiveId" clId="{B6399E91-FDCA-4762-B8DE-B1A5B2940518}" dt="2024-01-27T16:45:27.384" v="599" actId="20577"/>
          <ac:spMkLst>
            <pc:docMk/>
            <pc:sldMk cId="3728677110" sldId="259"/>
            <ac:spMk id="11" creationId="{95F50688-1AB2-42DA-C896-81EA6013C521}"/>
          </ac:spMkLst>
        </pc:spChg>
        <pc:picChg chg="mod">
          <ac:chgData name="Richard Watson" userId="e5e577014c15fc33" providerId="LiveId" clId="{B6399E91-FDCA-4762-B8DE-B1A5B2940518}" dt="2024-01-27T16:43:45.192" v="381" actId="1076"/>
          <ac:picMkLst>
            <pc:docMk/>
            <pc:sldMk cId="3728677110" sldId="259"/>
            <ac:picMk id="4" creationId="{F91901A2-E8A6-1C51-F39A-7613419F8B4C}"/>
          </ac:picMkLst>
        </pc:picChg>
      </pc:sldChg>
      <pc:sldChg chg="addSp delSp modSp add mod modAnim">
        <pc:chgData name="Richard Watson" userId="e5e577014c15fc33" providerId="LiveId" clId="{B6399E91-FDCA-4762-B8DE-B1A5B2940518}" dt="2024-02-02T12:45:20.007" v="14681"/>
        <pc:sldMkLst>
          <pc:docMk/>
          <pc:sldMk cId="2207809603" sldId="260"/>
        </pc:sldMkLst>
        <pc:spChg chg="mod">
          <ac:chgData name="Richard Watson" userId="e5e577014c15fc33" providerId="LiveId" clId="{B6399E91-FDCA-4762-B8DE-B1A5B2940518}" dt="2024-01-27T17:07:51.825" v="1370" actId="1076"/>
          <ac:spMkLst>
            <pc:docMk/>
            <pc:sldMk cId="2207809603" sldId="260"/>
            <ac:spMk id="2" creationId="{4AEC14B0-1D0A-0BCE-AA8A-F00B77E09672}"/>
          </ac:spMkLst>
        </pc:spChg>
        <pc:spChg chg="add mod">
          <ac:chgData name="Richard Watson" userId="e5e577014c15fc33" providerId="LiveId" clId="{B6399E91-FDCA-4762-B8DE-B1A5B2940518}" dt="2024-01-27T17:02:34.573" v="1368" actId="20577"/>
          <ac:spMkLst>
            <pc:docMk/>
            <pc:sldMk cId="2207809603" sldId="260"/>
            <ac:spMk id="3" creationId="{427FEDA2-95B8-6FBE-BF53-5477E9ECD8E0}"/>
          </ac:spMkLst>
        </pc:spChg>
        <pc:spChg chg="del">
          <ac:chgData name="Richard Watson" userId="e5e577014c15fc33" providerId="LiveId" clId="{B6399E91-FDCA-4762-B8DE-B1A5B2940518}" dt="2024-01-27T16:50:57.139" v="823" actId="478"/>
          <ac:spMkLst>
            <pc:docMk/>
            <pc:sldMk cId="2207809603" sldId="260"/>
            <ac:spMk id="5" creationId="{61070344-5C26-BAAB-6B04-36A4E5A1263A}"/>
          </ac:spMkLst>
        </pc:spChg>
        <pc:spChg chg="add del">
          <ac:chgData name="Richard Watson" userId="e5e577014c15fc33" providerId="LiveId" clId="{B6399E91-FDCA-4762-B8DE-B1A5B2940518}" dt="2024-01-27T16:51:13.078" v="829" actId="478"/>
          <ac:spMkLst>
            <pc:docMk/>
            <pc:sldMk cId="2207809603" sldId="260"/>
            <ac:spMk id="6" creationId="{40938DB1-BAF6-58BE-2C6A-7BECB11DE9E6}"/>
          </ac:spMkLst>
        </pc:spChg>
        <pc:spChg chg="mod">
          <ac:chgData name="Richard Watson" userId="e5e577014c15fc33" providerId="LiveId" clId="{B6399E91-FDCA-4762-B8DE-B1A5B2940518}" dt="2024-01-27T16:58:48.623" v="1018" actId="1076"/>
          <ac:spMkLst>
            <pc:docMk/>
            <pc:sldMk cId="2207809603" sldId="260"/>
            <ac:spMk id="7" creationId="{87E5C0C4-773C-509E-7F46-D218CFC6BA72}"/>
          </ac:spMkLst>
        </pc:spChg>
        <pc:spChg chg="del">
          <ac:chgData name="Richard Watson" userId="e5e577014c15fc33" providerId="LiveId" clId="{B6399E91-FDCA-4762-B8DE-B1A5B2940518}" dt="2024-01-27T16:50:59.038" v="824" actId="478"/>
          <ac:spMkLst>
            <pc:docMk/>
            <pc:sldMk cId="2207809603" sldId="260"/>
            <ac:spMk id="9" creationId="{68A6EA4E-902D-0B67-55D9-60A68EF9160E}"/>
          </ac:spMkLst>
        </pc:spChg>
        <pc:spChg chg="del">
          <ac:chgData name="Richard Watson" userId="e5e577014c15fc33" providerId="LiveId" clId="{B6399E91-FDCA-4762-B8DE-B1A5B2940518}" dt="2024-01-27T16:51:15.700" v="830" actId="478"/>
          <ac:spMkLst>
            <pc:docMk/>
            <pc:sldMk cId="2207809603" sldId="260"/>
            <ac:spMk id="10" creationId="{C2D1BCFD-65CE-D44A-C664-BD2413B1A114}"/>
          </ac:spMkLst>
        </pc:spChg>
        <pc:spChg chg="del">
          <ac:chgData name="Richard Watson" userId="e5e577014c15fc33" providerId="LiveId" clId="{B6399E91-FDCA-4762-B8DE-B1A5B2940518}" dt="2024-01-27T16:51:18.993" v="831" actId="478"/>
          <ac:spMkLst>
            <pc:docMk/>
            <pc:sldMk cId="2207809603" sldId="260"/>
            <ac:spMk id="11" creationId="{95F50688-1AB2-42DA-C896-81EA6013C521}"/>
          </ac:spMkLst>
        </pc:spChg>
        <pc:picChg chg="add del mod">
          <ac:chgData name="Richard Watson" userId="e5e577014c15fc33" providerId="LiveId" clId="{B6399E91-FDCA-4762-B8DE-B1A5B2940518}" dt="2024-01-27T17:08:06.536" v="1372" actId="14100"/>
          <ac:picMkLst>
            <pc:docMk/>
            <pc:sldMk cId="2207809603" sldId="260"/>
            <ac:picMk id="4" creationId="{F91901A2-E8A6-1C51-F39A-7613419F8B4C}"/>
          </ac:picMkLst>
        </pc:picChg>
      </pc:sldChg>
      <pc:sldChg chg="addSp delSp modSp add mod modAnim">
        <pc:chgData name="Richard Watson" userId="e5e577014c15fc33" providerId="LiveId" clId="{B6399E91-FDCA-4762-B8DE-B1A5B2940518}" dt="2024-02-02T12:53:07.342" v="14784" actId="20577"/>
        <pc:sldMkLst>
          <pc:docMk/>
          <pc:sldMk cId="2427508118" sldId="261"/>
        </pc:sldMkLst>
        <pc:spChg chg="del mod">
          <ac:chgData name="Richard Watson" userId="e5e577014c15fc33" providerId="LiveId" clId="{B6399E91-FDCA-4762-B8DE-B1A5B2940518}" dt="2024-01-27T17:08:50.122" v="1375" actId="478"/>
          <ac:spMkLst>
            <pc:docMk/>
            <pc:sldMk cId="2427508118" sldId="261"/>
            <ac:spMk id="2" creationId="{4AEC14B0-1D0A-0BCE-AA8A-F00B77E09672}"/>
          </ac:spMkLst>
        </pc:spChg>
        <pc:spChg chg="mod">
          <ac:chgData name="Richard Watson" userId="e5e577014c15fc33" providerId="LiveId" clId="{B6399E91-FDCA-4762-B8DE-B1A5B2940518}" dt="2024-02-02T12:53:07.342" v="14784" actId="20577"/>
          <ac:spMkLst>
            <pc:docMk/>
            <pc:sldMk cId="2427508118" sldId="261"/>
            <ac:spMk id="3" creationId="{427FEDA2-95B8-6FBE-BF53-5477E9ECD8E0}"/>
          </ac:spMkLst>
        </pc:spChg>
        <pc:spChg chg="add mod">
          <ac:chgData name="Richard Watson" userId="e5e577014c15fc33" providerId="LiveId" clId="{B6399E91-FDCA-4762-B8DE-B1A5B2940518}" dt="2024-01-27T17:25:35.811" v="1925" actId="1076"/>
          <ac:spMkLst>
            <pc:docMk/>
            <pc:sldMk cId="2427508118" sldId="261"/>
            <ac:spMk id="5" creationId="{30E8003A-B680-0192-C8E3-55AEE2494D70}"/>
          </ac:spMkLst>
        </pc:spChg>
        <pc:spChg chg="add mod">
          <ac:chgData name="Richard Watson" userId="e5e577014c15fc33" providerId="LiveId" clId="{B6399E91-FDCA-4762-B8DE-B1A5B2940518}" dt="2024-02-02T12:52:54.817" v="14783" actId="20577"/>
          <ac:spMkLst>
            <pc:docMk/>
            <pc:sldMk cId="2427508118" sldId="261"/>
            <ac:spMk id="6" creationId="{DD6248E9-EC0B-9681-DA8F-B6EFB5D7F723}"/>
          </ac:spMkLst>
        </pc:spChg>
        <pc:spChg chg="mod">
          <ac:chgData name="Richard Watson" userId="e5e577014c15fc33" providerId="LiveId" clId="{B6399E91-FDCA-4762-B8DE-B1A5B2940518}" dt="2024-01-27T17:25:24.728" v="1922" actId="1076"/>
          <ac:spMkLst>
            <pc:docMk/>
            <pc:sldMk cId="2427508118" sldId="261"/>
            <ac:spMk id="7" creationId="{87E5C0C4-773C-509E-7F46-D218CFC6BA72}"/>
          </ac:spMkLst>
        </pc:spChg>
        <pc:spChg chg="add mod">
          <ac:chgData name="Richard Watson" userId="e5e577014c15fc33" providerId="LiveId" clId="{B6399E91-FDCA-4762-B8DE-B1A5B2940518}" dt="2024-01-27T17:25:50.532" v="1928" actId="1076"/>
          <ac:spMkLst>
            <pc:docMk/>
            <pc:sldMk cId="2427508118" sldId="261"/>
            <ac:spMk id="8" creationId="{752A712D-FE71-053E-E7DD-FAF727BB6F17}"/>
          </ac:spMkLst>
        </pc:spChg>
        <pc:picChg chg="mod">
          <ac:chgData name="Richard Watson" userId="e5e577014c15fc33" providerId="LiveId" clId="{B6399E91-FDCA-4762-B8DE-B1A5B2940518}" dt="2024-01-27T17:25:38.112" v="1926" actId="1076"/>
          <ac:picMkLst>
            <pc:docMk/>
            <pc:sldMk cId="2427508118" sldId="261"/>
            <ac:picMk id="4" creationId="{F91901A2-E8A6-1C51-F39A-7613419F8B4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DF4B1-B12B-4204-8377-E43BAC9F6DA4}" type="datetimeFigureOut">
              <a:rPr lang="en-US" smtClean="0"/>
              <a:t>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305709-B0F9-475E-BFAF-C5F2E445C24F}" type="slidenum">
              <a:rPr lang="en-US" smtClean="0"/>
              <a:t>‹#›</a:t>
            </a:fld>
            <a:endParaRPr lang="en-US"/>
          </a:p>
        </p:txBody>
      </p:sp>
    </p:spTree>
    <p:extLst>
      <p:ext uri="{BB962C8B-B14F-4D97-AF65-F5344CB8AC3E}">
        <p14:creationId xmlns:p14="http://schemas.microsoft.com/office/powerpoint/2010/main" val="3287857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l" rtl="0"/>
            <a:r>
              <a:rPr lang="en-US" sz="1200" b="1" i="0" u="none" strike="noStrike" baseline="0" dirty="0">
                <a:solidFill>
                  <a:srgbClr val="218282"/>
                </a:solidFill>
                <a:latin typeface="Verdana Pro Semibold" panose="020B0704030504040204" pitchFamily="34" charset="0"/>
              </a:rPr>
              <a:t>Acts 2</a:t>
            </a:r>
          </a:p>
          <a:p>
            <a:pPr marR="0" algn="l" rtl="0"/>
            <a:r>
              <a:rPr lang="en-US" sz="1200" b="1" i="0" u="none" strike="noStrike" baseline="0" dirty="0">
                <a:solidFill>
                  <a:srgbClr val="218282"/>
                </a:solidFill>
                <a:latin typeface="Verdana Pro Semibold" panose="020B0704030504040204" pitchFamily="34" charset="0"/>
              </a:rPr>
              <a:t>Peter on the Day of Pentecost preached the 1</a:t>
            </a:r>
            <a:r>
              <a:rPr lang="en-US" sz="1200" b="1" i="0" u="none" strike="noStrike" baseline="30000" dirty="0">
                <a:solidFill>
                  <a:srgbClr val="218282"/>
                </a:solidFill>
                <a:latin typeface="Verdana Pro Semibold" panose="020B0704030504040204" pitchFamily="34" charset="0"/>
              </a:rPr>
              <a:t>st</a:t>
            </a:r>
            <a:r>
              <a:rPr lang="en-US" sz="1200" b="1" i="0" u="none" strike="noStrike" baseline="0" dirty="0">
                <a:solidFill>
                  <a:srgbClr val="218282"/>
                </a:solidFill>
                <a:latin typeface="Verdana Pro Semibold" panose="020B0704030504040204" pitchFamily="34" charset="0"/>
              </a:rPr>
              <a:t> sermon we have recorded of the newly established church</a:t>
            </a:r>
          </a:p>
          <a:p>
            <a:pPr marR="0" algn="l" rtl="0"/>
            <a:r>
              <a:rPr lang="en-US" sz="1200" b="1" i="0" u="none" strike="noStrike" baseline="0" dirty="0">
                <a:solidFill>
                  <a:srgbClr val="218282"/>
                </a:solidFill>
                <a:latin typeface="Verdana Pro Semibold" panose="020B0704030504040204" pitchFamily="34" charset="0"/>
              </a:rPr>
              <a:t>He preached Jesus, who was known by all and who walked in their midst (v 22)</a:t>
            </a:r>
          </a:p>
          <a:p>
            <a:pPr marR="0" algn="l" rtl="0"/>
            <a:r>
              <a:rPr lang="en-US" sz="1200" b="1" i="0" u="none" strike="noStrike" baseline="0" dirty="0">
                <a:solidFill>
                  <a:srgbClr val="218282"/>
                </a:solidFill>
                <a:latin typeface="Verdana Pro Semibold" panose="020B0704030504040204" pitchFamily="34" charset="0"/>
              </a:rPr>
              <a:t>Who was attested by God to them through miracles, wonders and signs (purpose of miracles) (v 22)</a:t>
            </a:r>
          </a:p>
          <a:p>
            <a:pPr marR="0" algn="l" rtl="0"/>
            <a:r>
              <a:rPr lang="en-US" sz="1200" b="1" i="0" u="none" strike="noStrike" baseline="0" dirty="0">
                <a:solidFill>
                  <a:srgbClr val="218282"/>
                </a:solidFill>
                <a:latin typeface="Verdana Pro Semibold" panose="020B0704030504040204" pitchFamily="34" charset="0"/>
              </a:rPr>
              <a:t>YOU took him and had him killed – yet God raised HIM (v 23)</a:t>
            </a:r>
          </a:p>
          <a:p>
            <a:pPr marR="0" algn="l" rtl="0"/>
            <a:r>
              <a:rPr lang="en-US" sz="1200" b="1" i="0" u="none" strike="noStrike" baseline="0" dirty="0">
                <a:solidFill>
                  <a:srgbClr val="218282"/>
                </a:solidFill>
                <a:latin typeface="Verdana Pro Semibold" panose="020B0704030504040204" pitchFamily="34" charset="0"/>
              </a:rPr>
              <a:t>You assuredly know that God made this JESUS whom you crucified both LORD and CHRIST (v 36)</a:t>
            </a:r>
          </a:p>
          <a:p>
            <a:pPr marR="0" algn="l" rtl="0"/>
            <a:r>
              <a:rPr lang="en-US" sz="1200" b="1" i="0" u="none" strike="noStrike" baseline="0" dirty="0">
                <a:solidFill>
                  <a:srgbClr val="218282"/>
                </a:solidFill>
                <a:latin typeface="Verdana Pro Semibold" panose="020B0704030504040204" pitchFamily="34" charset="0"/>
              </a:rPr>
              <a:t>2 words LORD (indicating supremacy) and CHRIST (the Messiah)</a:t>
            </a:r>
          </a:p>
          <a:p>
            <a:pPr marR="0" algn="l" rtl="0"/>
            <a:r>
              <a:rPr lang="en-US" sz="1200" b="1" i="0" u="none" strike="noStrike" baseline="0" dirty="0">
                <a:solidFill>
                  <a:srgbClr val="218282"/>
                </a:solidFill>
                <a:latin typeface="Verdana Pro Semibold" panose="020B0704030504040204" pitchFamily="34" charset="0"/>
              </a:rPr>
              <a:t>How hard must this have been for them to hear – this was not a generic  “you all” or “y’all” or the plural sense “all y’all”</a:t>
            </a:r>
          </a:p>
          <a:p>
            <a:pPr marR="0" algn="l" rtl="0"/>
            <a:r>
              <a:rPr lang="en-US" sz="1200" b="1" i="0" u="none" strike="noStrike" baseline="0" dirty="0">
                <a:solidFill>
                  <a:srgbClr val="218282"/>
                </a:solidFill>
                <a:latin typeface="Verdana Pro Semibold" panose="020B0704030504040204" pitchFamily="34" charset="0"/>
              </a:rPr>
              <a:t>The crowd that Peter was preaching to certainly knew of the recent events of Christ’s crucifixion but very well could have been some of the people who in front of Pilate shouted – “give us Barabbas”  - “crucify Him” (referring to Jesus)</a:t>
            </a:r>
          </a:p>
          <a:p>
            <a:pPr marR="0" algn="l" rtl="0"/>
            <a:endParaRPr lang="en-US" sz="1200" b="1" i="0" u="none" strike="noStrike" baseline="0" dirty="0">
              <a:solidFill>
                <a:srgbClr val="218282"/>
              </a:solidFill>
              <a:latin typeface="Verdana Pro Semibold" panose="020B0704030504040204" pitchFamily="34" charset="0"/>
            </a:endParaRPr>
          </a:p>
          <a:p>
            <a:pPr marR="0" algn="l" rtl="0"/>
            <a:r>
              <a:rPr lang="en-US" sz="1200" b="1" i="0" u="none" strike="noStrike" baseline="0" dirty="0">
                <a:solidFill>
                  <a:srgbClr val="218282"/>
                </a:solidFill>
                <a:latin typeface="Verdana Pro Semibold" panose="020B0704030504040204" pitchFamily="34" charset="0"/>
              </a:rPr>
              <a:t>Acts 3</a:t>
            </a:r>
          </a:p>
          <a:p>
            <a:pPr marR="0" algn="l" rtl="0"/>
            <a:r>
              <a:rPr lang="en-US" sz="1200" b="1" i="0" u="none" strike="noStrike" baseline="0" dirty="0">
                <a:solidFill>
                  <a:srgbClr val="218282"/>
                </a:solidFill>
                <a:latin typeface="Verdana Pro Semibold" panose="020B0704030504040204" pitchFamily="34" charset="0"/>
              </a:rPr>
              <a:t>Lame man healed by Peter and John</a:t>
            </a:r>
          </a:p>
          <a:p>
            <a:pPr marR="0" algn="l" rtl="0"/>
            <a:r>
              <a:rPr lang="en-US" sz="1200" b="1" i="0" u="none" strike="noStrike" baseline="0" dirty="0">
                <a:solidFill>
                  <a:srgbClr val="218282"/>
                </a:solidFill>
                <a:latin typeface="Verdana Pro Semibold" panose="020B0704030504040204" pitchFamily="34" charset="0"/>
              </a:rPr>
              <a:t>Lame since birth, immediately leaping and standing and praising God</a:t>
            </a:r>
          </a:p>
          <a:p>
            <a:pPr marR="0" algn="l" rtl="0"/>
            <a:r>
              <a:rPr lang="en-US" sz="1200" b="1" i="0" u="none" strike="noStrike" baseline="0" dirty="0">
                <a:solidFill>
                  <a:srgbClr val="218282"/>
                </a:solidFill>
                <a:latin typeface="Verdana Pro Semibold" panose="020B0704030504040204" pitchFamily="34" charset="0"/>
              </a:rPr>
              <a:t>The people followed Peter and John to the east side of the temple where the early church met regularly (See 5:12)</a:t>
            </a:r>
          </a:p>
          <a:p>
            <a:pPr marR="0" algn="l" rtl="0"/>
            <a:r>
              <a:rPr lang="en-US" sz="1200" b="1" i="0" u="none" strike="noStrike" baseline="0" dirty="0">
                <a:solidFill>
                  <a:srgbClr val="218282"/>
                </a:solidFill>
                <a:latin typeface="Verdana Pro Semibold" panose="020B0704030504040204" pitchFamily="34" charset="0"/>
              </a:rPr>
              <a:t>Peter reaches back into history and reminds the crowd that the same God of Abraham, Isaac and Jacob is the God who glorified Jesus</a:t>
            </a:r>
          </a:p>
          <a:p>
            <a:pPr marR="0" algn="l" rtl="0"/>
            <a:r>
              <a:rPr lang="en-US" sz="1200" b="1" i="0" u="none" strike="noStrike" baseline="0" dirty="0">
                <a:solidFill>
                  <a:srgbClr val="218282"/>
                </a:solidFill>
                <a:latin typeface="Verdana Pro Semibold" panose="020B0704030504040204" pitchFamily="34" charset="0"/>
              </a:rPr>
              <a:t>Peter calls Jesus the “just one” and the “holy one” whom you killed</a:t>
            </a:r>
          </a:p>
          <a:p>
            <a:pPr marR="0" algn="l" rtl="0"/>
            <a:r>
              <a:rPr lang="en-US" sz="1200" b="1" i="0" u="none" strike="noStrike" baseline="0" dirty="0">
                <a:solidFill>
                  <a:srgbClr val="218282"/>
                </a:solidFill>
                <a:latin typeface="Verdana Pro Semibold" panose="020B0704030504040204" pitchFamily="34" charset="0"/>
              </a:rPr>
              <a:t>But Peter also says they did so in ignorance</a:t>
            </a:r>
          </a:p>
          <a:p>
            <a:pPr marR="0" algn="l" rtl="0"/>
            <a:endParaRPr lang="en-US" sz="1200" b="1" i="0" u="none" strike="noStrike" baseline="0" dirty="0">
              <a:solidFill>
                <a:srgbClr val="218282"/>
              </a:solidFill>
              <a:latin typeface="Verdana Pro Semibold" panose="020B0704030504040204" pitchFamily="34" charset="0"/>
            </a:endParaRPr>
          </a:p>
          <a:p>
            <a:pPr marR="0" algn="l" rtl="0"/>
            <a:r>
              <a:rPr lang="en-US" sz="1200" b="1" i="0" u="none" strike="noStrike" baseline="0" dirty="0">
                <a:solidFill>
                  <a:srgbClr val="218282"/>
                </a:solidFill>
                <a:latin typeface="Verdana Pro Semibold" panose="020B0704030504040204" pitchFamily="34" charset="0"/>
              </a:rPr>
              <a:t>Put yourself in their place, people who got swept up in a mob mentality, people who believed in the prophecy of Jesus, the Messiah, the King but due to pressure from the priests and scribes and elders have refused to believe that this Jesus was the promised one.</a:t>
            </a:r>
          </a:p>
          <a:p>
            <a:pPr marR="0" algn="l" rtl="0"/>
            <a:r>
              <a:rPr lang="en-US" sz="1200" b="1" i="0" u="none" strike="noStrike" baseline="0" dirty="0">
                <a:solidFill>
                  <a:srgbClr val="218282"/>
                </a:solidFill>
                <a:latin typeface="Verdana Pro Semibold" panose="020B0704030504040204" pitchFamily="34" charset="0"/>
              </a:rPr>
              <a:t>People who are now convicted by the word, who are cut to the heart and repentant</a:t>
            </a:r>
          </a:p>
          <a:p>
            <a:pPr marR="0" algn="l" rtl="0"/>
            <a:endParaRPr lang="en-US" sz="1200" b="1" i="0" u="none" strike="noStrike" baseline="0" dirty="0">
              <a:solidFill>
                <a:srgbClr val="218282"/>
              </a:solidFill>
              <a:latin typeface="Verdana Pro Semibold" panose="020B0704030504040204" pitchFamily="34" charset="0"/>
            </a:endParaRPr>
          </a:p>
          <a:p>
            <a:pPr marR="0" algn="l" rtl="0"/>
            <a:r>
              <a:rPr lang="en-US" sz="1200" b="1" i="0" u="none" strike="noStrike" baseline="0" dirty="0">
                <a:solidFill>
                  <a:srgbClr val="218282"/>
                </a:solidFill>
                <a:latin typeface="Verdana Pro Semibold" panose="020B0704030504040204" pitchFamily="34" charset="0"/>
              </a:rPr>
              <a:t>ABOUT 8 MINUTES TO THIS POINT</a:t>
            </a:r>
          </a:p>
          <a:p>
            <a:pPr marR="0" algn="l" rtl="0"/>
            <a:endParaRPr lang="en-US" sz="1200" b="1" i="0" u="none" strike="noStrike" baseline="0" dirty="0">
              <a:solidFill>
                <a:srgbClr val="218282"/>
              </a:solidFill>
              <a:latin typeface="Verdana Pro Semibold" panose="020B0704030504040204" pitchFamily="34" charset="0"/>
            </a:endParaRPr>
          </a:p>
          <a:p>
            <a:pPr marR="0" algn="l" rtl="0"/>
            <a:r>
              <a:rPr lang="en-US" sz="1200" b="0" i="0" u="none" strike="noStrike" baseline="0" dirty="0">
                <a:solidFill>
                  <a:srgbClr val="218282"/>
                </a:solidFill>
                <a:latin typeface="Verdana" panose="020B0604030504040204" pitchFamily="34" charset="0"/>
              </a:rPr>
              <a:t>Act 2:14-36</a:t>
            </a:r>
          </a:p>
          <a:p>
            <a:pPr marR="0" algn="l" rtl="0"/>
            <a:r>
              <a:rPr lang="en-US" sz="1200" b="0" i="0" u="none" strike="noStrike" baseline="0" dirty="0">
                <a:solidFill>
                  <a:srgbClr val="218282"/>
                </a:solidFill>
                <a:latin typeface="Verdana" panose="020B0604030504040204" pitchFamily="34" charset="0"/>
              </a:rPr>
              <a:t>(14)  But Peter, standing up with the eleven, raised his voice and said to them, "Men of Judea and all who dwell in Jerusalem, let this be known to you, and heed my words.</a:t>
            </a:r>
          </a:p>
          <a:p>
            <a:pPr marR="0" algn="l" rtl="0"/>
            <a:r>
              <a:rPr lang="en-US" sz="1200" b="0" i="0" u="none" strike="noStrike" baseline="0" dirty="0">
                <a:solidFill>
                  <a:srgbClr val="218282"/>
                </a:solidFill>
                <a:latin typeface="Verdana" panose="020B0604030504040204" pitchFamily="34" charset="0"/>
              </a:rPr>
              <a:t>(15)  For these are not drunk, as you suppose, since it is </a:t>
            </a:r>
            <a:r>
              <a:rPr lang="en-US" sz="1200" b="0" i="1" u="none" strike="noStrike" baseline="0" dirty="0">
                <a:solidFill>
                  <a:srgbClr val="808080"/>
                </a:solidFill>
                <a:latin typeface="Verdana" panose="020B0604030504040204" pitchFamily="34" charset="0"/>
              </a:rPr>
              <a:t>only</a:t>
            </a:r>
            <a:r>
              <a:rPr lang="en-US" sz="1200" b="0" i="0" u="none" strike="noStrike" baseline="0" dirty="0">
                <a:solidFill>
                  <a:srgbClr val="808080"/>
                </a:solidFill>
                <a:latin typeface="Verdana" panose="020B0604030504040204" pitchFamily="34" charset="0"/>
              </a:rPr>
              <a:t> the third hour of the day.</a:t>
            </a:r>
          </a:p>
          <a:p>
            <a:pPr marR="0" algn="l" rtl="0"/>
            <a:r>
              <a:rPr lang="en-US" sz="1200" b="0" i="0" u="none" strike="noStrike" baseline="0" dirty="0">
                <a:solidFill>
                  <a:srgbClr val="218282"/>
                </a:solidFill>
                <a:latin typeface="Verdana" panose="020B0604030504040204" pitchFamily="34" charset="0"/>
              </a:rPr>
              <a:t>(16)  But this is what was spoken by the prophet Joel:</a:t>
            </a:r>
          </a:p>
          <a:p>
            <a:pPr marR="0" algn="l" rtl="0"/>
            <a:r>
              <a:rPr lang="en-US" sz="1200" b="0" i="0" u="none" strike="noStrike" baseline="0" dirty="0">
                <a:solidFill>
                  <a:srgbClr val="218282"/>
                </a:solidFill>
                <a:latin typeface="Verdana" panose="020B0604030504040204" pitchFamily="34" charset="0"/>
              </a:rPr>
              <a:t>(17)  'AND IT SHALL COME TO PASS IN THE LAST DAYS, SAYS GOD, THAT I WILL POUR OUT OF MY SPIRIT ON ALL FLESH; YOUR SONS AND YOUR DAUGHTERS SHALL PROPHESY, YOUR YOUNG MEN SHALL SEE VISIONS, YOUR OLD MEN SHALL DREAM DREAMS.</a:t>
            </a:r>
          </a:p>
          <a:p>
            <a:pPr marR="0" algn="l" rtl="0"/>
            <a:r>
              <a:rPr lang="en-US" sz="1200" b="0" i="0" u="none" strike="noStrike" baseline="0" dirty="0">
                <a:solidFill>
                  <a:srgbClr val="218282"/>
                </a:solidFill>
                <a:latin typeface="Verdana" panose="020B0604030504040204" pitchFamily="34" charset="0"/>
              </a:rPr>
              <a:t>(18)  AND ON MY MENSERVANTS AND ON MY MAIDSERVANTS I WILL POUR OUT MY SPIRIT IN THOSE DAYS; AND THEY SHALL PROPHESY.</a:t>
            </a:r>
          </a:p>
          <a:p>
            <a:pPr marR="0" algn="l" rtl="0"/>
            <a:r>
              <a:rPr lang="en-US" sz="1200" b="0" i="0" u="none" strike="noStrike" baseline="0" dirty="0">
                <a:solidFill>
                  <a:srgbClr val="218282"/>
                </a:solidFill>
                <a:latin typeface="Verdana" panose="020B0604030504040204" pitchFamily="34" charset="0"/>
              </a:rPr>
              <a:t>(19)  I WILL SHOW WONDERS IN HEAVEN ABOVE AND SIGNS IN THE EARTH BENEATH: BLOOD AND FIRE AND VAPOR OF SMOKE.</a:t>
            </a:r>
          </a:p>
          <a:p>
            <a:pPr marR="0" algn="l" rtl="0"/>
            <a:r>
              <a:rPr lang="en-US" sz="1200" b="0" i="0" u="none" strike="noStrike" baseline="0" dirty="0">
                <a:solidFill>
                  <a:srgbClr val="218282"/>
                </a:solidFill>
                <a:latin typeface="Verdana" panose="020B0604030504040204" pitchFamily="34" charset="0"/>
              </a:rPr>
              <a:t>(20)  THE SUN SHALL BE TURNED INTO DARKNESS, AND THE MOON INTO BLOOD, BEFORE THE COMING OF THE GREAT AND AWESOME DAY OF THE LORD.</a:t>
            </a:r>
          </a:p>
          <a:p>
            <a:pPr marR="0" algn="l" rtl="0"/>
            <a:r>
              <a:rPr lang="en-US" sz="1200" b="0" i="0" u="none" strike="noStrike" baseline="0" dirty="0">
                <a:solidFill>
                  <a:srgbClr val="218282"/>
                </a:solidFill>
                <a:latin typeface="Verdana" panose="020B0604030504040204" pitchFamily="34" charset="0"/>
              </a:rPr>
              <a:t>(21)  AND IT SHALL COME TO PASS THAT WHOEVER CALLS ON THE NAME OF THE LORD SHALL BE SAVED.'</a:t>
            </a:r>
          </a:p>
          <a:p>
            <a:pPr marR="0" algn="l" rtl="0"/>
            <a:r>
              <a:rPr lang="en-US" sz="1200" b="0" i="0" u="none" strike="noStrike" baseline="0" dirty="0">
                <a:solidFill>
                  <a:srgbClr val="218282"/>
                </a:solidFill>
                <a:latin typeface="Verdana" panose="020B0604030504040204" pitchFamily="34" charset="0"/>
              </a:rPr>
              <a:t>(22)  "Men of Israel, hear these words: Jesus of Nazareth, a Man attested by God to you by miracles, wonders, and signs which God did through Him in your midst, as you yourselves also know—</a:t>
            </a:r>
          </a:p>
          <a:p>
            <a:pPr marR="0" algn="l" rtl="0"/>
            <a:r>
              <a:rPr lang="en-US" sz="1200" b="0" i="0" u="none" strike="noStrike" baseline="0" dirty="0">
                <a:solidFill>
                  <a:srgbClr val="218282"/>
                </a:solidFill>
                <a:latin typeface="Verdana" panose="020B0604030504040204" pitchFamily="34" charset="0"/>
              </a:rPr>
              <a:t>(23)  Him, being delivered by the determined purpose and foreknowledge of God, you have taken by lawless hands, have crucified, and put to death;</a:t>
            </a:r>
          </a:p>
          <a:p>
            <a:pPr marR="0" algn="l" rtl="0"/>
            <a:r>
              <a:rPr lang="en-US" sz="1200" b="0" i="0" u="none" strike="noStrike" baseline="0" dirty="0">
                <a:solidFill>
                  <a:srgbClr val="218282"/>
                </a:solidFill>
                <a:latin typeface="Verdana" panose="020B0604030504040204" pitchFamily="34" charset="0"/>
              </a:rPr>
              <a:t>(24)  whom God raised up, having loosed the pains of death, because it was not possible that He should be held by it.</a:t>
            </a:r>
          </a:p>
          <a:p>
            <a:pPr marR="0" algn="l" rtl="0"/>
            <a:r>
              <a:rPr lang="en-US" sz="1200" b="0" i="0" u="none" strike="noStrike" baseline="0" dirty="0">
                <a:solidFill>
                  <a:srgbClr val="218282"/>
                </a:solidFill>
                <a:latin typeface="Verdana" panose="020B0604030504040204" pitchFamily="34" charset="0"/>
              </a:rPr>
              <a:t>(25)  For David says concerning Him: 'I FORESAW THE LORD ALWAYS BEFORE MY FACE, FOR HE IS AT MY RIGHT HAND, THAT I MAY NOT BE SHAKEN.</a:t>
            </a:r>
          </a:p>
          <a:p>
            <a:pPr marR="0" algn="l" rtl="0"/>
            <a:r>
              <a:rPr lang="en-US" sz="1200" b="0" i="0" u="none" strike="noStrike" baseline="0" dirty="0">
                <a:solidFill>
                  <a:srgbClr val="218282"/>
                </a:solidFill>
                <a:latin typeface="Verdana" panose="020B0604030504040204" pitchFamily="34" charset="0"/>
              </a:rPr>
              <a:t>(26)  THEREFORE MY HEART REJOICED, AND MY TONGUE WAS GLAD; MOREOVER MY FLESH ALSO WILL REST IN HOPE.</a:t>
            </a:r>
          </a:p>
          <a:p>
            <a:pPr marR="0" algn="l" rtl="0"/>
            <a:r>
              <a:rPr lang="en-US" sz="1200" b="0" i="0" u="none" strike="noStrike" baseline="0" dirty="0">
                <a:solidFill>
                  <a:srgbClr val="218282"/>
                </a:solidFill>
                <a:latin typeface="Verdana" panose="020B0604030504040204" pitchFamily="34" charset="0"/>
              </a:rPr>
              <a:t>(27)  FOR YOU WILL NOT LEAVE MY SOUL IN HADES, NOR WILL YOU ALLOW YOUR HOLY ONE TO SEE CORRUPTION.</a:t>
            </a:r>
          </a:p>
          <a:p>
            <a:pPr marR="0" algn="l" rtl="0"/>
            <a:r>
              <a:rPr lang="en-US" sz="1200" b="0" i="0" u="none" strike="noStrike" baseline="0" dirty="0">
                <a:solidFill>
                  <a:srgbClr val="218282"/>
                </a:solidFill>
                <a:latin typeface="Verdana" panose="020B0604030504040204" pitchFamily="34" charset="0"/>
              </a:rPr>
              <a:t>(28)  YOU HAVE MADE KNOWN TO ME THE WAYS OF LIFE; YOU WILL MAKE ME FULL OF JOY IN YOUR PRESENCE.'</a:t>
            </a:r>
          </a:p>
          <a:p>
            <a:pPr marR="0" algn="l" rtl="0"/>
            <a:r>
              <a:rPr lang="en-US" sz="1200" b="0" i="0" u="none" strike="noStrike" baseline="0" dirty="0">
                <a:solidFill>
                  <a:srgbClr val="218282"/>
                </a:solidFill>
                <a:latin typeface="Verdana" panose="020B0604030504040204" pitchFamily="34" charset="0"/>
              </a:rPr>
              <a:t>(29)  "Men </a:t>
            </a:r>
            <a:r>
              <a:rPr lang="en-US" sz="1200" b="0" i="1" u="none" strike="noStrike" baseline="0" dirty="0">
                <a:solidFill>
                  <a:srgbClr val="808080"/>
                </a:solidFill>
                <a:latin typeface="Verdana" panose="020B0604030504040204" pitchFamily="34" charset="0"/>
              </a:rPr>
              <a:t>and</a:t>
            </a:r>
            <a:r>
              <a:rPr lang="en-US" sz="1200" b="0" i="0" u="none" strike="noStrike" baseline="0" dirty="0">
                <a:solidFill>
                  <a:srgbClr val="808080"/>
                </a:solidFill>
                <a:latin typeface="Verdana" panose="020B0604030504040204" pitchFamily="34" charset="0"/>
              </a:rPr>
              <a:t> brethren, let </a:t>
            </a:r>
            <a:r>
              <a:rPr lang="en-US" sz="1200" b="0" i="1" u="none" strike="noStrike" baseline="0" dirty="0">
                <a:solidFill>
                  <a:srgbClr val="808080"/>
                </a:solidFill>
                <a:latin typeface="Verdana" panose="020B0604030504040204" pitchFamily="34" charset="0"/>
              </a:rPr>
              <a:t>me</a:t>
            </a:r>
            <a:r>
              <a:rPr lang="en-US" sz="1200" b="0" i="0" u="none" strike="noStrike" baseline="0" dirty="0">
                <a:solidFill>
                  <a:srgbClr val="808080"/>
                </a:solidFill>
                <a:latin typeface="Verdana" panose="020B0604030504040204" pitchFamily="34" charset="0"/>
              </a:rPr>
              <a:t> speak freely to you of the patriarch David, that he is both dead and buried, and his tomb is with us to this day.</a:t>
            </a:r>
          </a:p>
          <a:p>
            <a:pPr marR="0" algn="l" rtl="0"/>
            <a:r>
              <a:rPr lang="en-US" sz="1200" b="0" i="0" u="none" strike="noStrike" baseline="0" dirty="0">
                <a:solidFill>
                  <a:srgbClr val="218282"/>
                </a:solidFill>
                <a:latin typeface="Verdana" panose="020B0604030504040204" pitchFamily="34" charset="0"/>
              </a:rPr>
              <a:t>(30)  Therefore, being a prophet, and knowing that God had sworn with an oath to him that of the fruit of his body, according to the flesh, He would raise up the Christ to sit on his throne,</a:t>
            </a:r>
          </a:p>
          <a:p>
            <a:pPr marR="0" algn="l" rtl="0"/>
            <a:r>
              <a:rPr lang="en-US" sz="1200" b="0" i="0" u="none" strike="noStrike" baseline="0" dirty="0">
                <a:solidFill>
                  <a:srgbClr val="218282"/>
                </a:solidFill>
                <a:latin typeface="Verdana" panose="020B0604030504040204" pitchFamily="34" charset="0"/>
              </a:rPr>
              <a:t>(31)  he, foreseeing this, spoke concerning the resurrection of the Christ, that His soul was not left in Hades, nor did His flesh see corruption.</a:t>
            </a:r>
          </a:p>
          <a:p>
            <a:pPr marR="0" algn="l" rtl="0"/>
            <a:r>
              <a:rPr lang="en-US" sz="1200" b="0" i="0" u="none" strike="noStrike" baseline="0" dirty="0">
                <a:solidFill>
                  <a:srgbClr val="218282"/>
                </a:solidFill>
                <a:latin typeface="Verdana" panose="020B0604030504040204" pitchFamily="34" charset="0"/>
              </a:rPr>
              <a:t>(32)  This Jesus God has raised up, of which we are all witnesses.</a:t>
            </a:r>
          </a:p>
          <a:p>
            <a:pPr marR="0" algn="l" rtl="0"/>
            <a:r>
              <a:rPr lang="en-US" sz="1200" b="0" i="0" u="none" strike="noStrike" baseline="0" dirty="0">
                <a:solidFill>
                  <a:srgbClr val="218282"/>
                </a:solidFill>
                <a:latin typeface="Verdana" panose="020B0604030504040204" pitchFamily="34" charset="0"/>
              </a:rPr>
              <a:t>(33)  Therefore being exalted to the right hand of God, and having received from the Father the promise of the Holy Spirit, He poured out this which you now see and hear.</a:t>
            </a:r>
          </a:p>
          <a:p>
            <a:pPr marR="0" algn="l" rtl="0"/>
            <a:r>
              <a:rPr lang="en-US" sz="1200" b="0" i="0" u="none" strike="noStrike" baseline="0" dirty="0">
                <a:solidFill>
                  <a:srgbClr val="218282"/>
                </a:solidFill>
                <a:latin typeface="Verdana" panose="020B0604030504040204" pitchFamily="34" charset="0"/>
              </a:rPr>
              <a:t>(34)  "For David did not ascend into the heavens, but he says himself: 'THE LORD SAID TO MY LORD, "SIT AT MY RIGHT HAND,</a:t>
            </a:r>
          </a:p>
          <a:p>
            <a:pPr marR="0" algn="l" rtl="0"/>
            <a:r>
              <a:rPr lang="en-US" sz="1200" b="0" i="0" u="none" strike="noStrike" baseline="0" dirty="0">
                <a:solidFill>
                  <a:srgbClr val="218282"/>
                </a:solidFill>
                <a:latin typeface="Verdana" panose="020B0604030504040204" pitchFamily="34" charset="0"/>
              </a:rPr>
              <a:t>(35)  TILL I MAKE YOUR ENEMIES YOUR FOOTSTOOL." '</a:t>
            </a:r>
          </a:p>
          <a:p>
            <a:pPr marR="0" algn="l" rtl="0"/>
            <a:r>
              <a:rPr lang="en-US" sz="1200" b="0" i="0" u="none" strike="noStrike" baseline="0" dirty="0">
                <a:solidFill>
                  <a:srgbClr val="218282"/>
                </a:solidFill>
                <a:latin typeface="Verdana" panose="020B0604030504040204" pitchFamily="34" charset="0"/>
              </a:rPr>
              <a:t>(36)  "Therefore let all the house of Israel know assuredly that God has made this Jesus, whom you crucified, both Lord and Christ."</a:t>
            </a:r>
          </a:p>
          <a:p>
            <a:pPr marR="0" algn="l" rtl="0"/>
            <a:endParaRPr lang="en-US" sz="1200" b="1" i="0" u="none" strike="noStrike" baseline="0" dirty="0">
              <a:solidFill>
                <a:srgbClr val="218282"/>
              </a:solidFill>
              <a:latin typeface="Verdana Pro Semibold" panose="020B0704030504040204" pitchFamily="34" charset="0"/>
            </a:endParaRPr>
          </a:p>
          <a:p>
            <a:pPr marR="0" algn="l" rtl="0"/>
            <a:endParaRPr lang="en-US" sz="1200" b="1" i="0" u="none" strike="noStrike" baseline="0" dirty="0">
              <a:solidFill>
                <a:srgbClr val="218282"/>
              </a:solidFill>
              <a:latin typeface="Verdana Pro Semibold" panose="020B0704030504040204" pitchFamily="34" charset="0"/>
            </a:endParaRPr>
          </a:p>
          <a:p>
            <a:pPr marR="0" algn="l" rtl="0"/>
            <a:endParaRPr lang="en-US" sz="1200" b="1" i="0" u="none" strike="noStrike" baseline="0" dirty="0">
              <a:solidFill>
                <a:srgbClr val="218282"/>
              </a:solidFill>
              <a:latin typeface="Verdana Pro Semibold" panose="020B07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baseline="0" dirty="0">
                <a:solidFill>
                  <a:srgbClr val="218282"/>
                </a:solidFill>
                <a:latin typeface="Verdana Pro Semibold" panose="020B0704030504040204" pitchFamily="34" charset="0"/>
              </a:rPr>
              <a:t>Act 3:11-20</a:t>
            </a:r>
          </a:p>
          <a:p>
            <a:pPr marR="0" algn="l" rtl="0"/>
            <a:r>
              <a:rPr lang="en-US" sz="1200" b="0" i="0" u="none" strike="noStrike" baseline="0" dirty="0">
                <a:solidFill>
                  <a:srgbClr val="218282"/>
                </a:solidFill>
                <a:latin typeface="Verdana Pro Semibold" panose="020B0704030504040204" pitchFamily="34" charset="0"/>
              </a:rPr>
              <a:t>(11)  Now as the lame man who was healed held on to Peter and John, all the people ran together to them in the porch which is called Solomon's, greatly amazed.</a:t>
            </a:r>
          </a:p>
          <a:p>
            <a:pPr marR="0" algn="l" rtl="0"/>
            <a:r>
              <a:rPr lang="en-US" sz="1200" b="0" i="0" u="none" strike="noStrike" baseline="0" dirty="0">
                <a:solidFill>
                  <a:srgbClr val="218282"/>
                </a:solidFill>
                <a:latin typeface="Verdana Pro Semibold" panose="020B0704030504040204" pitchFamily="34" charset="0"/>
              </a:rPr>
              <a:t>(12)  So when Peter saw </a:t>
            </a:r>
            <a:r>
              <a:rPr lang="en-US" sz="1200" b="0" i="1" u="none" strike="noStrike" baseline="0" dirty="0">
                <a:solidFill>
                  <a:srgbClr val="808080"/>
                </a:solidFill>
                <a:latin typeface="Verdana Pro Semibold" panose="020B0704030504040204" pitchFamily="34" charset="0"/>
              </a:rPr>
              <a:t>it,</a:t>
            </a:r>
            <a:r>
              <a:rPr lang="en-US" sz="1200" b="0" i="0" u="none" strike="noStrike" baseline="0" dirty="0">
                <a:solidFill>
                  <a:srgbClr val="808080"/>
                </a:solidFill>
                <a:latin typeface="Verdana Pro Semibold" panose="020B0704030504040204" pitchFamily="34" charset="0"/>
              </a:rPr>
              <a:t> he responded to the people: "Men of Israel, why do you marvel at this? Or why look so intently at us, as though by our own power or godliness we had made this man walk?</a:t>
            </a:r>
          </a:p>
          <a:p>
            <a:pPr marR="0" algn="l" rtl="0"/>
            <a:r>
              <a:rPr lang="en-US" sz="1200" b="0" i="0" u="none" strike="noStrike" baseline="0" dirty="0">
                <a:solidFill>
                  <a:srgbClr val="218282"/>
                </a:solidFill>
                <a:latin typeface="Verdana Pro Semibold" panose="020B0704030504040204" pitchFamily="34" charset="0"/>
              </a:rPr>
              <a:t>(13)  The God of Abraham, Isaac, and Jacob, the God of our fathers, glorified His Servant Jesus, whom you delivered up and denied in the presence of Pilate, when he was determined to let </a:t>
            </a:r>
            <a:r>
              <a:rPr lang="en-US" sz="1200" b="0" i="1" u="none" strike="noStrike" baseline="0" dirty="0">
                <a:solidFill>
                  <a:srgbClr val="808080"/>
                </a:solidFill>
                <a:latin typeface="Verdana Pro Semibold" panose="020B0704030504040204" pitchFamily="34" charset="0"/>
              </a:rPr>
              <a:t>Him</a:t>
            </a:r>
            <a:r>
              <a:rPr lang="en-US" sz="1200" b="0" i="0" u="none" strike="noStrike" baseline="0" dirty="0">
                <a:solidFill>
                  <a:srgbClr val="808080"/>
                </a:solidFill>
                <a:latin typeface="Verdana Pro Semibold" panose="020B0704030504040204" pitchFamily="34" charset="0"/>
              </a:rPr>
              <a:t> go.</a:t>
            </a:r>
          </a:p>
          <a:p>
            <a:pPr marR="0" algn="l" rtl="0"/>
            <a:r>
              <a:rPr lang="en-US" sz="1200" b="0" i="0" u="none" strike="noStrike" baseline="0" dirty="0">
                <a:solidFill>
                  <a:srgbClr val="218282"/>
                </a:solidFill>
                <a:latin typeface="Verdana Pro Semibold" panose="020B0704030504040204" pitchFamily="34" charset="0"/>
              </a:rPr>
              <a:t>(14)  But you denied the Holy One and the Just, and asked for a murderer to be granted to you,</a:t>
            </a:r>
          </a:p>
          <a:p>
            <a:pPr marR="0" algn="l" rtl="0"/>
            <a:r>
              <a:rPr lang="en-US" sz="1200" b="0" i="0" u="none" strike="noStrike" baseline="0" dirty="0">
                <a:solidFill>
                  <a:srgbClr val="218282"/>
                </a:solidFill>
                <a:latin typeface="Verdana Pro Semibold" panose="020B0704030504040204" pitchFamily="34" charset="0"/>
              </a:rPr>
              <a:t>(15)  and killed the Prince of life, whom God raised from the dead, of which we are witnesses.</a:t>
            </a:r>
          </a:p>
          <a:p>
            <a:pPr marR="0" algn="l" rtl="0"/>
            <a:r>
              <a:rPr lang="en-US" sz="1200" b="0" i="0" u="none" strike="noStrike" baseline="0" dirty="0">
                <a:solidFill>
                  <a:srgbClr val="218282"/>
                </a:solidFill>
                <a:latin typeface="Verdana Pro Semibold" panose="020B0704030504040204" pitchFamily="34" charset="0"/>
              </a:rPr>
              <a:t>(16)  And His name, through faith in His name, has made this man strong, whom you see and know. Yes, the faith which </a:t>
            </a:r>
            <a:r>
              <a:rPr lang="en-US" sz="1200" b="0" i="1" u="none" strike="noStrike" baseline="0" dirty="0">
                <a:solidFill>
                  <a:srgbClr val="808080"/>
                </a:solidFill>
                <a:latin typeface="Verdana Pro Semibold" panose="020B0704030504040204" pitchFamily="34" charset="0"/>
              </a:rPr>
              <a:t>comes</a:t>
            </a:r>
            <a:r>
              <a:rPr lang="en-US" sz="1200" b="0" i="0" u="none" strike="noStrike" baseline="0" dirty="0">
                <a:solidFill>
                  <a:srgbClr val="808080"/>
                </a:solidFill>
                <a:latin typeface="Verdana Pro Semibold" panose="020B0704030504040204" pitchFamily="34" charset="0"/>
              </a:rPr>
              <a:t> through Him has given him this perfect soundness in the presence of you all.</a:t>
            </a:r>
          </a:p>
          <a:p>
            <a:pPr marR="0" algn="l" rtl="0"/>
            <a:r>
              <a:rPr lang="en-US" sz="1200" b="0" i="0" u="none" strike="noStrike" baseline="0" dirty="0">
                <a:solidFill>
                  <a:srgbClr val="218282"/>
                </a:solidFill>
                <a:latin typeface="Verdana Pro Semibold" panose="020B0704030504040204" pitchFamily="34" charset="0"/>
              </a:rPr>
              <a:t>(17)  "Yet now, brethren, I know that you did </a:t>
            </a:r>
            <a:r>
              <a:rPr lang="en-US" sz="1200" b="0" i="1" u="none" strike="noStrike" baseline="0" dirty="0">
                <a:solidFill>
                  <a:srgbClr val="808080"/>
                </a:solidFill>
                <a:latin typeface="Verdana Pro Semibold" panose="020B0704030504040204" pitchFamily="34" charset="0"/>
              </a:rPr>
              <a:t>it</a:t>
            </a:r>
            <a:r>
              <a:rPr lang="en-US" sz="1200" b="0" i="0" u="none" strike="noStrike" baseline="0" dirty="0">
                <a:solidFill>
                  <a:srgbClr val="808080"/>
                </a:solidFill>
                <a:latin typeface="Verdana Pro Semibold" panose="020B0704030504040204" pitchFamily="34" charset="0"/>
              </a:rPr>
              <a:t> in ignorance, as </a:t>
            </a:r>
            <a:r>
              <a:rPr lang="en-US" sz="1200" b="0" i="1" u="none" strike="noStrike" baseline="0" dirty="0">
                <a:solidFill>
                  <a:srgbClr val="808080"/>
                </a:solidFill>
                <a:latin typeface="Verdana Pro Semibold" panose="020B0704030504040204" pitchFamily="34" charset="0"/>
              </a:rPr>
              <a:t>did</a:t>
            </a:r>
            <a:r>
              <a:rPr lang="en-US" sz="1200" b="0" i="0" u="none" strike="noStrike" baseline="0" dirty="0">
                <a:solidFill>
                  <a:srgbClr val="808080"/>
                </a:solidFill>
                <a:latin typeface="Verdana Pro Semibold" panose="020B0704030504040204" pitchFamily="34" charset="0"/>
              </a:rPr>
              <a:t> also your rulers.</a:t>
            </a:r>
          </a:p>
          <a:p>
            <a:pPr marR="0" algn="l" rtl="0"/>
            <a:r>
              <a:rPr lang="en-US" sz="1200" b="0" i="0" u="none" strike="noStrike" baseline="0" dirty="0">
                <a:solidFill>
                  <a:srgbClr val="218282"/>
                </a:solidFill>
                <a:latin typeface="Verdana Pro Semibold" panose="020B0704030504040204" pitchFamily="34" charset="0"/>
              </a:rPr>
              <a:t>(18)  But those things which God foretold by the mouth of all His prophets, that the Christ would suffer, He has thus fulfilled.</a:t>
            </a:r>
          </a:p>
          <a:p>
            <a:pPr marR="0" algn="l" rtl="0"/>
            <a:r>
              <a:rPr lang="en-US" sz="1200" b="0" i="0" u="none" strike="noStrike" baseline="0" dirty="0">
                <a:solidFill>
                  <a:srgbClr val="218282"/>
                </a:solidFill>
                <a:latin typeface="Verdana Pro Semibold" panose="020B0704030504040204" pitchFamily="34" charset="0"/>
              </a:rPr>
              <a:t>(19)  Repent therefore and be converted, that your sins may be blotted out, so that times of refreshing may come from the presence of the Lord,</a:t>
            </a:r>
          </a:p>
          <a:p>
            <a:pPr marR="0" algn="l" rtl="0"/>
            <a:r>
              <a:rPr lang="en-US" sz="1200" b="0" i="0" u="none" strike="noStrike" baseline="0" dirty="0">
                <a:solidFill>
                  <a:srgbClr val="218282"/>
                </a:solidFill>
                <a:latin typeface="Verdana Pro Semibold" panose="020B0704030504040204" pitchFamily="34" charset="0"/>
              </a:rPr>
              <a:t>(20)  and that He may send Jesus Christ, who was preached to you before,</a:t>
            </a:r>
          </a:p>
          <a:p>
            <a:endParaRPr lang="en-US" sz="1200" dirty="0">
              <a:latin typeface="Verdana Pro Semibold" panose="020B0704030504040204" pitchFamily="34" charset="0"/>
            </a:endParaRPr>
          </a:p>
          <a:p>
            <a:endParaRPr lang="en-US" dirty="0"/>
          </a:p>
          <a:p>
            <a:r>
              <a:rPr lang="en-US" b="1" dirty="0"/>
              <a:t>ACTS 7</a:t>
            </a:r>
          </a:p>
          <a:p>
            <a:endParaRPr lang="en-US" b="1" dirty="0"/>
          </a:p>
          <a:p>
            <a:r>
              <a:rPr lang="en-US" b="1" dirty="0"/>
              <a:t>Stephen had been appointed as one of the men to take care of the Grecian widows and chapter 6 says that Stephen was full of faith and performed great wonders and signs among the people.  Stephen attracted the attention of the wrong crowd and there were those with political power who induced others to testify falsely about Stephen and as a result, he was brought before the high priest.</a:t>
            </a:r>
          </a:p>
          <a:p>
            <a:endParaRPr lang="en-US" b="1" dirty="0"/>
          </a:p>
          <a:p>
            <a:r>
              <a:rPr lang="en-US" b="1" dirty="0"/>
              <a:t>Stephen’s defense starts at the beginning with Abraham (v 2) while he was still living in Ur</a:t>
            </a:r>
          </a:p>
          <a:p>
            <a:r>
              <a:rPr lang="en-US" b="1" dirty="0"/>
              <a:t>And goes forward to the promise given to Abraham and the beginning of the Israelite nation through Isaac and Jacob  (v 8)</a:t>
            </a:r>
          </a:p>
          <a:p>
            <a:r>
              <a:rPr lang="en-US" b="1" dirty="0"/>
              <a:t>And then to Joseph who is sold to Egypt and Jacob and his family of about 75 people joining him there (v 14)</a:t>
            </a:r>
          </a:p>
          <a:p>
            <a:r>
              <a:rPr lang="en-US" b="1" dirty="0"/>
              <a:t>And then to Moses who led Israel out of Egypt (v 34)</a:t>
            </a:r>
          </a:p>
          <a:p>
            <a:r>
              <a:rPr lang="en-US" b="1" dirty="0"/>
              <a:t>And then the lineage lesson turns ugly – Stephen reminds the council that Israel rejected Moses and worshipped a golden calf (v 41)</a:t>
            </a:r>
          </a:p>
          <a:p>
            <a:r>
              <a:rPr lang="en-US" b="1" dirty="0"/>
              <a:t>Stephen calls them stiff-necked and un-circumcised in heart (v 51) and that hey have always resisted the Holy Spirit and then</a:t>
            </a:r>
          </a:p>
          <a:p>
            <a:r>
              <a:rPr lang="en-US" b="1" dirty="0"/>
              <a:t>	the questions – Which of the prophets did your fathers not persecute</a:t>
            </a:r>
          </a:p>
          <a:p>
            <a:r>
              <a:rPr lang="en-US" b="1" dirty="0"/>
              <a:t>Not only did you kill those who foretold of the coming of the “just one” – now you are murderers also! </a:t>
            </a:r>
          </a:p>
          <a:p>
            <a:r>
              <a:rPr lang="en-US" b="1" dirty="0"/>
              <a:t>Stephen had one sermon to preach and he preached Christ crucified</a:t>
            </a:r>
          </a:p>
          <a:p>
            <a:endParaRPr lang="en-US" b="1" dirty="0"/>
          </a:p>
          <a:p>
            <a:endParaRPr lang="en-US" b="1" dirty="0"/>
          </a:p>
          <a:p>
            <a:r>
              <a:rPr lang="en-US" b="1" dirty="0"/>
              <a:t>ABOUT 12 MINUTES TO THIS POINT</a:t>
            </a:r>
          </a:p>
          <a:p>
            <a:endParaRPr lang="en-US" b="1" dirty="0"/>
          </a:p>
          <a:p>
            <a:endParaRPr lang="en-US" b="1" dirty="0"/>
          </a:p>
          <a:p>
            <a:pPr marR="0" algn="l" rtl="0"/>
            <a:r>
              <a:rPr lang="en-US" sz="1200" b="0" i="0" u="none" strike="noStrike" baseline="0" dirty="0">
                <a:solidFill>
                  <a:srgbClr val="218282"/>
                </a:solidFill>
                <a:latin typeface="Verdana" panose="020B0604030504040204" pitchFamily="34" charset="0"/>
              </a:rPr>
              <a:t>Act 7:1-60</a:t>
            </a:r>
          </a:p>
          <a:p>
            <a:pPr marR="0" algn="l" rtl="0"/>
            <a:r>
              <a:rPr lang="en-US" sz="1200" b="0" i="0" u="none" strike="noStrike" baseline="0" dirty="0">
                <a:solidFill>
                  <a:srgbClr val="218282"/>
                </a:solidFill>
                <a:latin typeface="Verdana" panose="020B0604030504040204" pitchFamily="34" charset="0"/>
              </a:rPr>
              <a:t>(1)  Then the high priest said, "Are these things so?"</a:t>
            </a:r>
          </a:p>
          <a:p>
            <a:pPr marR="0" algn="l" rtl="0"/>
            <a:r>
              <a:rPr lang="en-US" sz="1200" b="0" i="0" u="none" strike="noStrike" baseline="0" dirty="0">
                <a:solidFill>
                  <a:srgbClr val="218282"/>
                </a:solidFill>
                <a:latin typeface="Verdana" panose="020B0604030504040204" pitchFamily="34" charset="0"/>
              </a:rPr>
              <a:t>(2)  And he said, "Brethren and fathers, listen: The God of glory appeared to our father Abraham when he was in Mesopotamia, before he dwelt in Haran,</a:t>
            </a:r>
          </a:p>
          <a:p>
            <a:pPr marR="0" algn="l" rtl="0"/>
            <a:r>
              <a:rPr lang="en-US" sz="1200" b="0" i="0" u="none" strike="noStrike" baseline="0" dirty="0">
                <a:solidFill>
                  <a:srgbClr val="218282"/>
                </a:solidFill>
                <a:latin typeface="Verdana" panose="020B0604030504040204" pitchFamily="34" charset="0"/>
              </a:rPr>
              <a:t>(3)  and said to him, 'GET OUT OF YOUR COUNTRY AND FROM YOUR RELATIVES AND COME TO A LAND THAT I WILL SHOW YOU.'</a:t>
            </a:r>
          </a:p>
          <a:p>
            <a:pPr marR="0" algn="l" rtl="0"/>
            <a:r>
              <a:rPr lang="en-US" sz="1200" b="0" i="0" u="none" strike="noStrike" baseline="0" dirty="0">
                <a:solidFill>
                  <a:srgbClr val="218282"/>
                </a:solidFill>
                <a:latin typeface="Verdana" panose="020B0604030504040204" pitchFamily="34" charset="0"/>
              </a:rPr>
              <a:t>(4)  Then he came out of the land of the Chaldeans and dwelt in Haran. And from there, when his father was dead, He moved him to this land in which you now dwell.</a:t>
            </a:r>
          </a:p>
          <a:p>
            <a:pPr marR="0" algn="l" rtl="0"/>
            <a:r>
              <a:rPr lang="en-US" sz="1200" b="0" i="0" u="none" strike="noStrike" baseline="0" dirty="0">
                <a:solidFill>
                  <a:srgbClr val="218282"/>
                </a:solidFill>
                <a:latin typeface="Verdana" panose="020B0604030504040204" pitchFamily="34" charset="0"/>
              </a:rPr>
              <a:t>(5)  And </a:t>
            </a:r>
            <a:r>
              <a:rPr lang="en-US" sz="1200" b="0" i="1" u="none" strike="noStrike" baseline="0" dirty="0">
                <a:solidFill>
                  <a:srgbClr val="808080"/>
                </a:solidFill>
                <a:latin typeface="Verdana" panose="020B0604030504040204" pitchFamily="34" charset="0"/>
              </a:rPr>
              <a:t>God</a:t>
            </a:r>
            <a:r>
              <a:rPr lang="en-US" sz="1200" b="0" i="0" u="none" strike="noStrike" baseline="0" dirty="0">
                <a:solidFill>
                  <a:srgbClr val="808080"/>
                </a:solidFill>
                <a:latin typeface="Verdana" panose="020B0604030504040204" pitchFamily="34" charset="0"/>
              </a:rPr>
              <a:t> gave him no inheritance in it, not even </a:t>
            </a:r>
            <a:r>
              <a:rPr lang="en-US" sz="1200" b="0" i="1" u="none" strike="noStrike" baseline="0" dirty="0">
                <a:solidFill>
                  <a:srgbClr val="808080"/>
                </a:solidFill>
                <a:latin typeface="Verdana" panose="020B0604030504040204" pitchFamily="34" charset="0"/>
              </a:rPr>
              <a:t>enough</a:t>
            </a:r>
            <a:r>
              <a:rPr lang="en-US" sz="1200" b="0" i="0" u="none" strike="noStrike" baseline="0" dirty="0">
                <a:solidFill>
                  <a:srgbClr val="808080"/>
                </a:solidFill>
                <a:latin typeface="Verdana" panose="020B0604030504040204" pitchFamily="34" charset="0"/>
              </a:rPr>
              <a:t> to set his foot on. But even when </a:t>
            </a:r>
            <a:r>
              <a:rPr lang="en-US" sz="1200" b="0" i="1" u="none" strike="noStrike" baseline="0" dirty="0">
                <a:solidFill>
                  <a:srgbClr val="808080"/>
                </a:solidFill>
                <a:latin typeface="Verdana" panose="020B0604030504040204" pitchFamily="34" charset="0"/>
              </a:rPr>
              <a:t>Abraham</a:t>
            </a:r>
            <a:r>
              <a:rPr lang="en-US" sz="1200" b="0" i="0" u="none" strike="noStrike" baseline="0" dirty="0">
                <a:solidFill>
                  <a:srgbClr val="808080"/>
                </a:solidFill>
                <a:latin typeface="Verdana" panose="020B0604030504040204" pitchFamily="34" charset="0"/>
              </a:rPr>
              <a:t> had no child, He promised to give it to him for a possession, and to his descendants after him.</a:t>
            </a:r>
          </a:p>
          <a:p>
            <a:pPr marR="0" algn="l" rtl="0"/>
            <a:r>
              <a:rPr lang="en-US" sz="1200" b="0" i="0" u="none" strike="noStrike" baseline="0" dirty="0">
                <a:solidFill>
                  <a:srgbClr val="218282"/>
                </a:solidFill>
                <a:latin typeface="Verdana" panose="020B0604030504040204" pitchFamily="34" charset="0"/>
              </a:rPr>
              <a:t>(6)  But God spoke in this way: that his descendants would dwell in a foreign land, and that they would bring them into bondage and oppress </a:t>
            </a:r>
            <a:r>
              <a:rPr lang="en-US" sz="1200" b="0" i="1" u="none" strike="noStrike" baseline="0" dirty="0">
                <a:solidFill>
                  <a:srgbClr val="808080"/>
                </a:solidFill>
                <a:latin typeface="Verdana" panose="020B0604030504040204" pitchFamily="34" charset="0"/>
              </a:rPr>
              <a:t>them</a:t>
            </a:r>
            <a:r>
              <a:rPr lang="en-US" sz="1200" b="0" i="0" u="none" strike="noStrike" baseline="0" dirty="0">
                <a:solidFill>
                  <a:srgbClr val="808080"/>
                </a:solidFill>
                <a:latin typeface="Verdana" panose="020B0604030504040204" pitchFamily="34" charset="0"/>
              </a:rPr>
              <a:t> four hundred years.</a:t>
            </a:r>
          </a:p>
          <a:p>
            <a:pPr marR="0" algn="l" rtl="0"/>
            <a:r>
              <a:rPr lang="en-US" sz="1200" b="0" i="0" u="none" strike="noStrike" baseline="0" dirty="0">
                <a:solidFill>
                  <a:srgbClr val="218282"/>
                </a:solidFill>
                <a:latin typeface="Verdana" panose="020B0604030504040204" pitchFamily="34" charset="0"/>
              </a:rPr>
              <a:t>(7)  'AND THE NATION TO WHOM THEY WILL BE IN BONDAGE I WILL JUDGE,' said God, 'AND AFTER THAT THEY SHALL COME OUT AND SERVE ME IN THIS PLACE.'</a:t>
            </a:r>
          </a:p>
          <a:p>
            <a:pPr marR="0" algn="l" rtl="0"/>
            <a:r>
              <a:rPr lang="en-US" sz="1200" b="0" i="0" u="none" strike="noStrike" baseline="0" dirty="0">
                <a:solidFill>
                  <a:srgbClr val="218282"/>
                </a:solidFill>
                <a:latin typeface="Verdana" panose="020B0604030504040204" pitchFamily="34" charset="0"/>
              </a:rPr>
              <a:t>(8)  Then He gave him the covenant of circumcision; and so </a:t>
            </a:r>
            <a:r>
              <a:rPr lang="en-US" sz="1200" b="0" i="1" u="none" strike="noStrike" baseline="0" dirty="0">
                <a:solidFill>
                  <a:srgbClr val="808080"/>
                </a:solidFill>
                <a:latin typeface="Verdana" panose="020B0604030504040204" pitchFamily="34" charset="0"/>
              </a:rPr>
              <a:t>Abraham</a:t>
            </a:r>
            <a:r>
              <a:rPr lang="en-US" sz="1200" b="0" i="0" u="none" strike="noStrike" baseline="0" dirty="0">
                <a:solidFill>
                  <a:srgbClr val="808080"/>
                </a:solidFill>
                <a:latin typeface="Verdana" panose="020B0604030504040204" pitchFamily="34" charset="0"/>
              </a:rPr>
              <a:t> begot Isaac and circumcised him on the eighth day; and Isaac </a:t>
            </a:r>
            <a:r>
              <a:rPr lang="en-US" sz="1200" b="0" i="1" u="none" strike="noStrike" baseline="0" dirty="0">
                <a:solidFill>
                  <a:srgbClr val="808080"/>
                </a:solidFill>
                <a:latin typeface="Verdana" panose="020B0604030504040204" pitchFamily="34" charset="0"/>
              </a:rPr>
              <a:t>begot</a:t>
            </a:r>
            <a:r>
              <a:rPr lang="en-US" sz="1200" b="0" i="0" u="none" strike="noStrike" baseline="0" dirty="0">
                <a:solidFill>
                  <a:srgbClr val="808080"/>
                </a:solidFill>
                <a:latin typeface="Verdana" panose="020B0604030504040204" pitchFamily="34" charset="0"/>
              </a:rPr>
              <a:t> Jacob, and Jacob </a:t>
            </a:r>
            <a:r>
              <a:rPr lang="en-US" sz="1200" b="0" i="1" u="none" strike="noStrike" baseline="0" dirty="0">
                <a:solidFill>
                  <a:srgbClr val="808080"/>
                </a:solidFill>
                <a:latin typeface="Verdana" panose="020B0604030504040204" pitchFamily="34" charset="0"/>
              </a:rPr>
              <a:t>begot</a:t>
            </a:r>
            <a:r>
              <a:rPr lang="en-US" sz="1200" b="0" i="0" u="none" strike="noStrike" baseline="0" dirty="0">
                <a:solidFill>
                  <a:srgbClr val="808080"/>
                </a:solidFill>
                <a:latin typeface="Verdana" panose="020B0604030504040204" pitchFamily="34" charset="0"/>
              </a:rPr>
              <a:t> the twelve patriarchs.</a:t>
            </a:r>
          </a:p>
          <a:p>
            <a:pPr marR="0" algn="l" rtl="0"/>
            <a:r>
              <a:rPr lang="en-US" sz="1200" b="0" i="0" u="none" strike="noStrike" baseline="0" dirty="0">
                <a:solidFill>
                  <a:srgbClr val="218282"/>
                </a:solidFill>
                <a:latin typeface="Verdana" panose="020B0604030504040204" pitchFamily="34" charset="0"/>
              </a:rPr>
              <a:t>(9)  "And the patriarchs, becoming envious, sold Joseph into Egypt. But God was with him</a:t>
            </a:r>
          </a:p>
          <a:p>
            <a:pPr marR="0" algn="l" rtl="0"/>
            <a:r>
              <a:rPr lang="en-US" sz="1200" b="0" i="0" u="none" strike="noStrike" baseline="0" dirty="0">
                <a:solidFill>
                  <a:srgbClr val="218282"/>
                </a:solidFill>
                <a:latin typeface="Verdana" panose="020B0604030504040204" pitchFamily="34" charset="0"/>
              </a:rPr>
              <a:t>(10)  and delivered him out of all his troubles, and gave him favor and wisdom in the presence of Pharaoh, king of Egypt; and he made him governor over Egypt and all his house.</a:t>
            </a:r>
          </a:p>
          <a:p>
            <a:pPr marR="0" algn="l" rtl="0"/>
            <a:r>
              <a:rPr lang="en-US" sz="1200" b="0" i="0" u="none" strike="noStrike" baseline="0" dirty="0">
                <a:solidFill>
                  <a:srgbClr val="218282"/>
                </a:solidFill>
                <a:latin typeface="Verdana" panose="020B0604030504040204" pitchFamily="34" charset="0"/>
              </a:rPr>
              <a:t>(11)  Now a famine and great trouble came over all the land of Egypt and Canaan, and our fathers found no sustenance.</a:t>
            </a:r>
          </a:p>
          <a:p>
            <a:pPr marR="0" algn="l" rtl="0"/>
            <a:r>
              <a:rPr lang="en-US" sz="1200" b="0" i="0" u="none" strike="noStrike" baseline="0" dirty="0">
                <a:solidFill>
                  <a:srgbClr val="218282"/>
                </a:solidFill>
                <a:latin typeface="Verdana" panose="020B0604030504040204" pitchFamily="34" charset="0"/>
              </a:rPr>
              <a:t>(12)  But when Jacob heard that there was grain in Egypt, he sent out our fathers first.</a:t>
            </a:r>
          </a:p>
          <a:p>
            <a:pPr marR="0" algn="l" rtl="0"/>
            <a:r>
              <a:rPr lang="en-US" sz="1200" b="0" i="0" u="none" strike="noStrike" baseline="0" dirty="0">
                <a:solidFill>
                  <a:srgbClr val="218282"/>
                </a:solidFill>
                <a:latin typeface="Verdana" panose="020B0604030504040204" pitchFamily="34" charset="0"/>
              </a:rPr>
              <a:t>(13)  And the second </a:t>
            </a:r>
            <a:r>
              <a:rPr lang="en-US" sz="1200" b="0" i="1" u="none" strike="noStrike" baseline="0" dirty="0">
                <a:solidFill>
                  <a:srgbClr val="808080"/>
                </a:solidFill>
                <a:latin typeface="Verdana" panose="020B0604030504040204" pitchFamily="34" charset="0"/>
              </a:rPr>
              <a:t>time</a:t>
            </a:r>
            <a:r>
              <a:rPr lang="en-US" sz="1200" b="0" i="0" u="none" strike="noStrike" baseline="0" dirty="0">
                <a:solidFill>
                  <a:srgbClr val="808080"/>
                </a:solidFill>
                <a:latin typeface="Verdana" panose="020B0604030504040204" pitchFamily="34" charset="0"/>
              </a:rPr>
              <a:t> Joseph was made known to his brothers, and Joseph's family became known to the Pharaoh.</a:t>
            </a:r>
          </a:p>
          <a:p>
            <a:pPr marR="0" algn="l" rtl="0"/>
            <a:r>
              <a:rPr lang="en-US" sz="1200" b="0" i="0" u="none" strike="noStrike" baseline="0" dirty="0">
                <a:solidFill>
                  <a:srgbClr val="218282"/>
                </a:solidFill>
                <a:latin typeface="Verdana" panose="020B0604030504040204" pitchFamily="34" charset="0"/>
              </a:rPr>
              <a:t>(14)  Then Joseph sent and called his father Jacob and all his relatives to </a:t>
            </a:r>
            <a:r>
              <a:rPr lang="en-US" sz="1200" b="0" i="1" u="none" strike="noStrike" baseline="0" dirty="0">
                <a:solidFill>
                  <a:srgbClr val="808080"/>
                </a:solidFill>
                <a:latin typeface="Verdana" panose="020B0604030504040204" pitchFamily="34" charset="0"/>
              </a:rPr>
              <a:t>him,</a:t>
            </a:r>
            <a:r>
              <a:rPr lang="en-US" sz="1200" b="0" i="0" u="none" strike="noStrike" baseline="0" dirty="0">
                <a:solidFill>
                  <a:srgbClr val="808080"/>
                </a:solidFill>
                <a:latin typeface="Verdana" panose="020B0604030504040204" pitchFamily="34" charset="0"/>
              </a:rPr>
              <a:t> seventy-five people.</a:t>
            </a:r>
          </a:p>
          <a:p>
            <a:pPr marR="0" algn="l" rtl="0"/>
            <a:r>
              <a:rPr lang="en-US" sz="1200" b="0" i="0" u="none" strike="noStrike" baseline="0" dirty="0">
                <a:solidFill>
                  <a:srgbClr val="218282"/>
                </a:solidFill>
                <a:latin typeface="Verdana" panose="020B0604030504040204" pitchFamily="34" charset="0"/>
              </a:rPr>
              <a:t>(15)  So Jacob went down to Egypt; and he died, he and our fathers.</a:t>
            </a:r>
          </a:p>
          <a:p>
            <a:pPr marR="0" algn="l" rtl="0"/>
            <a:r>
              <a:rPr lang="en-US" sz="1200" b="0" i="0" u="none" strike="noStrike" baseline="0" dirty="0">
                <a:solidFill>
                  <a:srgbClr val="218282"/>
                </a:solidFill>
                <a:latin typeface="Verdana" panose="020B0604030504040204" pitchFamily="34" charset="0"/>
              </a:rPr>
              <a:t>(16)  And they were carried back to Shechem and laid in the tomb that Abraham bought for a sum of money from the sons of </a:t>
            </a:r>
            <a:r>
              <a:rPr lang="en-US" sz="1200" b="0" i="0" u="none" strike="noStrike" baseline="0" dirty="0" err="1">
                <a:solidFill>
                  <a:srgbClr val="218282"/>
                </a:solidFill>
                <a:latin typeface="Verdana" panose="020B0604030504040204" pitchFamily="34" charset="0"/>
              </a:rPr>
              <a:t>Hamor</a:t>
            </a:r>
            <a:r>
              <a:rPr lang="en-US" sz="1200" b="0" i="0" u="none" strike="noStrike" baseline="0" dirty="0">
                <a:solidFill>
                  <a:srgbClr val="218282"/>
                </a:solidFill>
                <a:latin typeface="Verdana" panose="020B0604030504040204" pitchFamily="34" charset="0"/>
              </a:rPr>
              <a:t>, </a:t>
            </a:r>
            <a:r>
              <a:rPr lang="en-US" sz="1200" b="0" i="1" u="none" strike="noStrike" baseline="0" dirty="0">
                <a:solidFill>
                  <a:srgbClr val="808080"/>
                </a:solidFill>
                <a:latin typeface="Verdana" panose="020B0604030504040204" pitchFamily="34" charset="0"/>
              </a:rPr>
              <a:t>the father</a:t>
            </a:r>
            <a:r>
              <a:rPr lang="en-US" sz="1200" b="0" i="0" u="none" strike="noStrike" baseline="0" dirty="0">
                <a:solidFill>
                  <a:srgbClr val="808080"/>
                </a:solidFill>
                <a:latin typeface="Verdana" panose="020B0604030504040204" pitchFamily="34" charset="0"/>
              </a:rPr>
              <a:t> of Shechem.</a:t>
            </a:r>
          </a:p>
          <a:p>
            <a:pPr marR="0" algn="l" rtl="0"/>
            <a:r>
              <a:rPr lang="en-US" sz="1200" b="0" i="0" u="none" strike="noStrike" baseline="0" dirty="0">
                <a:solidFill>
                  <a:srgbClr val="218282"/>
                </a:solidFill>
                <a:latin typeface="Verdana" panose="020B0604030504040204" pitchFamily="34" charset="0"/>
              </a:rPr>
              <a:t>(17)  "But when the time of the promise drew near which God had sworn to Abraham, the people grew and multiplied in Egypt</a:t>
            </a:r>
          </a:p>
          <a:p>
            <a:pPr marR="0" algn="l" rtl="0"/>
            <a:r>
              <a:rPr lang="en-US" sz="1200" b="0" i="0" u="none" strike="noStrike" baseline="0" dirty="0">
                <a:solidFill>
                  <a:srgbClr val="218282"/>
                </a:solidFill>
                <a:latin typeface="Verdana" panose="020B0604030504040204" pitchFamily="34" charset="0"/>
              </a:rPr>
              <a:t>(18)  till another king arose who did not know Joseph.</a:t>
            </a:r>
          </a:p>
          <a:p>
            <a:pPr marR="0" algn="l" rtl="0"/>
            <a:r>
              <a:rPr lang="en-US" sz="1200" b="0" i="0" u="none" strike="noStrike" baseline="0" dirty="0">
                <a:solidFill>
                  <a:srgbClr val="218282"/>
                </a:solidFill>
                <a:latin typeface="Verdana" panose="020B0604030504040204" pitchFamily="34" charset="0"/>
              </a:rPr>
              <a:t>(19)  This man dealt treacherously with our people, and oppressed our forefathers, making them expose their babies, so that they might not live.</a:t>
            </a:r>
          </a:p>
          <a:p>
            <a:pPr marR="0" algn="l" rtl="0"/>
            <a:r>
              <a:rPr lang="en-US" sz="1200" b="0" i="0" u="none" strike="noStrike" baseline="0" dirty="0">
                <a:solidFill>
                  <a:srgbClr val="218282"/>
                </a:solidFill>
                <a:latin typeface="Verdana" panose="020B0604030504040204" pitchFamily="34" charset="0"/>
              </a:rPr>
              <a:t>(20)  At this time Moses was born, and was well pleasing to God; and he was brought up in his father's house for three months.</a:t>
            </a:r>
          </a:p>
          <a:p>
            <a:pPr marR="0" algn="l" rtl="0"/>
            <a:r>
              <a:rPr lang="en-US" sz="1200" b="0" i="0" u="none" strike="noStrike" baseline="0" dirty="0">
                <a:solidFill>
                  <a:srgbClr val="218282"/>
                </a:solidFill>
                <a:latin typeface="Verdana" panose="020B0604030504040204" pitchFamily="34" charset="0"/>
              </a:rPr>
              <a:t>(21)  But when he was set out, Pharaoh's daughter took him away and brought him up as her own son.</a:t>
            </a:r>
          </a:p>
          <a:p>
            <a:pPr marR="0" algn="l" rtl="0"/>
            <a:r>
              <a:rPr lang="en-US" sz="1200" b="0" i="0" u="none" strike="noStrike" baseline="0" dirty="0">
                <a:solidFill>
                  <a:srgbClr val="218282"/>
                </a:solidFill>
                <a:latin typeface="Verdana" panose="020B0604030504040204" pitchFamily="34" charset="0"/>
              </a:rPr>
              <a:t>(22)  And Moses was learned in all the wisdom of the Egyptians, and was mighty in words and deeds.</a:t>
            </a:r>
          </a:p>
          <a:p>
            <a:pPr marR="0" algn="l" rtl="0"/>
            <a:r>
              <a:rPr lang="en-US" sz="1200" b="0" i="0" u="none" strike="noStrike" baseline="0" dirty="0">
                <a:solidFill>
                  <a:srgbClr val="218282"/>
                </a:solidFill>
                <a:latin typeface="Verdana" panose="020B0604030504040204" pitchFamily="34" charset="0"/>
              </a:rPr>
              <a:t>(23)  "Now when he was forty years old, it came into his heart to visit his brethren, the children of Israel.</a:t>
            </a:r>
          </a:p>
          <a:p>
            <a:pPr marR="0" algn="l" rtl="0"/>
            <a:r>
              <a:rPr lang="en-US" sz="1200" b="0" i="0" u="none" strike="noStrike" baseline="0" dirty="0">
                <a:solidFill>
                  <a:srgbClr val="218282"/>
                </a:solidFill>
                <a:latin typeface="Verdana" panose="020B0604030504040204" pitchFamily="34" charset="0"/>
              </a:rPr>
              <a:t>(24)  And seeing one of </a:t>
            </a:r>
            <a:r>
              <a:rPr lang="en-US" sz="1200" b="0" i="1" u="none" strike="noStrike" baseline="0" dirty="0">
                <a:solidFill>
                  <a:srgbClr val="808080"/>
                </a:solidFill>
                <a:latin typeface="Verdana" panose="020B0604030504040204" pitchFamily="34" charset="0"/>
              </a:rPr>
              <a:t>them</a:t>
            </a:r>
            <a:r>
              <a:rPr lang="en-US" sz="1200" b="0" i="0" u="none" strike="noStrike" baseline="0" dirty="0">
                <a:solidFill>
                  <a:srgbClr val="808080"/>
                </a:solidFill>
                <a:latin typeface="Verdana" panose="020B0604030504040204" pitchFamily="34" charset="0"/>
              </a:rPr>
              <a:t> suffer wrong, he defended and avenged him who was oppressed, and struck down the Egyptian.</a:t>
            </a:r>
          </a:p>
          <a:p>
            <a:pPr marR="0" algn="l" rtl="0"/>
            <a:r>
              <a:rPr lang="en-US" sz="1200" b="0" i="0" u="none" strike="noStrike" baseline="0" dirty="0">
                <a:solidFill>
                  <a:srgbClr val="218282"/>
                </a:solidFill>
                <a:latin typeface="Verdana" panose="020B0604030504040204" pitchFamily="34" charset="0"/>
              </a:rPr>
              <a:t>(25)  For he supposed that his brethren would have understood that God would deliver them by his hand, but they did not understand.</a:t>
            </a:r>
          </a:p>
          <a:p>
            <a:pPr marR="0" algn="l" rtl="0"/>
            <a:r>
              <a:rPr lang="en-US" sz="1200" b="0" i="0" u="none" strike="noStrike" baseline="0" dirty="0">
                <a:solidFill>
                  <a:srgbClr val="218282"/>
                </a:solidFill>
                <a:latin typeface="Verdana" panose="020B0604030504040204" pitchFamily="34" charset="0"/>
              </a:rPr>
              <a:t>(26)  And the next day he appeared to two of them as they were fighting, and </a:t>
            </a:r>
            <a:r>
              <a:rPr lang="en-US" sz="1200" b="0" i="1" u="none" strike="noStrike" baseline="0" dirty="0">
                <a:solidFill>
                  <a:srgbClr val="808080"/>
                </a:solidFill>
                <a:latin typeface="Verdana" panose="020B0604030504040204" pitchFamily="34" charset="0"/>
              </a:rPr>
              <a:t>tried to</a:t>
            </a:r>
            <a:r>
              <a:rPr lang="en-US" sz="1200" b="0" i="0" u="none" strike="noStrike" baseline="0" dirty="0">
                <a:solidFill>
                  <a:srgbClr val="808080"/>
                </a:solidFill>
                <a:latin typeface="Verdana" panose="020B0604030504040204" pitchFamily="34" charset="0"/>
              </a:rPr>
              <a:t> reconcile them, saying, 'Men, you are brethren; why do you wrong one another?'</a:t>
            </a:r>
          </a:p>
          <a:p>
            <a:pPr marR="0" algn="l" rtl="0"/>
            <a:r>
              <a:rPr lang="en-US" sz="1200" b="0" i="0" u="none" strike="noStrike" baseline="0" dirty="0">
                <a:solidFill>
                  <a:srgbClr val="218282"/>
                </a:solidFill>
                <a:latin typeface="Verdana" panose="020B0604030504040204" pitchFamily="34" charset="0"/>
              </a:rPr>
              <a:t>(27)  But he who did his neighbor wrong pushed him away, saying, 'WHO MADE YOU A RULER AND A JUDGE OVER US?</a:t>
            </a:r>
          </a:p>
          <a:p>
            <a:pPr marR="0" algn="l" rtl="0"/>
            <a:r>
              <a:rPr lang="en-US" sz="1200" b="0" i="0" u="none" strike="noStrike" baseline="0" dirty="0">
                <a:solidFill>
                  <a:srgbClr val="218282"/>
                </a:solidFill>
                <a:latin typeface="Verdana" panose="020B0604030504040204" pitchFamily="34" charset="0"/>
              </a:rPr>
              <a:t>(28)  DO YOU WANT TO KILL ME AS YOU DID THE EGYPTIAN YESTERDAY?'</a:t>
            </a:r>
          </a:p>
          <a:p>
            <a:pPr marR="0" algn="l" rtl="0"/>
            <a:r>
              <a:rPr lang="en-US" sz="1200" b="0" i="0" u="none" strike="noStrike" baseline="0" dirty="0">
                <a:solidFill>
                  <a:srgbClr val="218282"/>
                </a:solidFill>
                <a:latin typeface="Verdana" panose="020B0604030504040204" pitchFamily="34" charset="0"/>
              </a:rPr>
              <a:t>(29)  Then, at this saying, Moses fled and became a dweller in the land of Midian, where he had two sons.</a:t>
            </a:r>
          </a:p>
          <a:p>
            <a:pPr marR="0" algn="l" rtl="0"/>
            <a:r>
              <a:rPr lang="en-US" sz="1200" b="0" i="0" u="none" strike="noStrike" baseline="0" dirty="0">
                <a:solidFill>
                  <a:srgbClr val="218282"/>
                </a:solidFill>
                <a:latin typeface="Verdana" panose="020B0604030504040204" pitchFamily="34" charset="0"/>
              </a:rPr>
              <a:t>(30)  "And when forty years had passed, an Angel of the Lord appeared to him in a flame of fire in a bush, in the wilderness of Mount Sinai.</a:t>
            </a:r>
          </a:p>
          <a:p>
            <a:pPr marR="0" algn="l" rtl="0"/>
            <a:r>
              <a:rPr lang="en-US" sz="1200" b="0" i="0" u="none" strike="noStrike" baseline="0" dirty="0">
                <a:solidFill>
                  <a:srgbClr val="218282"/>
                </a:solidFill>
                <a:latin typeface="Verdana" panose="020B0604030504040204" pitchFamily="34" charset="0"/>
              </a:rPr>
              <a:t>(31)  When Moses saw </a:t>
            </a:r>
            <a:r>
              <a:rPr lang="en-US" sz="1200" b="0" i="1" u="none" strike="noStrike" baseline="0" dirty="0">
                <a:solidFill>
                  <a:srgbClr val="808080"/>
                </a:solidFill>
                <a:latin typeface="Verdana" panose="020B0604030504040204" pitchFamily="34" charset="0"/>
              </a:rPr>
              <a:t>it,</a:t>
            </a:r>
            <a:r>
              <a:rPr lang="en-US" sz="1200" b="0" i="0" u="none" strike="noStrike" baseline="0" dirty="0">
                <a:solidFill>
                  <a:srgbClr val="808080"/>
                </a:solidFill>
                <a:latin typeface="Verdana" panose="020B0604030504040204" pitchFamily="34" charset="0"/>
              </a:rPr>
              <a:t> he marveled at the sight; and as he drew near to observe, the voice of the Lord came to him,</a:t>
            </a:r>
          </a:p>
          <a:p>
            <a:pPr marR="0" algn="l" rtl="0"/>
            <a:r>
              <a:rPr lang="en-US" sz="1200" b="0" i="0" u="none" strike="noStrike" baseline="0" dirty="0">
                <a:solidFill>
                  <a:srgbClr val="218282"/>
                </a:solidFill>
                <a:latin typeface="Verdana" panose="020B0604030504040204" pitchFamily="34" charset="0"/>
              </a:rPr>
              <a:t>(32)  saying, 'I AM THE GOD OF YOUR FATHERS—THE GOD OF ABRAHAM, THE GOD OF ISAAC, AND THE GOD OF JACOB.' And Moses trembled and dared not look.</a:t>
            </a:r>
          </a:p>
          <a:p>
            <a:pPr marR="0" algn="l" rtl="0"/>
            <a:r>
              <a:rPr lang="en-US" sz="1200" b="0" i="0" u="none" strike="noStrike" baseline="0" dirty="0">
                <a:solidFill>
                  <a:srgbClr val="218282"/>
                </a:solidFill>
                <a:latin typeface="Verdana" panose="020B0604030504040204" pitchFamily="34" charset="0"/>
              </a:rPr>
              <a:t>(33)  'Then the LORD said to him, "TAKE YOUR SANDALS OFF YOUR FEET, FOR THE PLACE WHERE YOU STAND IS HOLY GROUND.</a:t>
            </a:r>
          </a:p>
          <a:p>
            <a:pPr marR="0" algn="l" rtl="0"/>
            <a:r>
              <a:rPr lang="en-US" sz="1200" b="0" i="0" u="none" strike="noStrike" baseline="0" dirty="0">
                <a:solidFill>
                  <a:srgbClr val="218282"/>
                </a:solidFill>
                <a:latin typeface="Verdana" panose="020B0604030504040204" pitchFamily="34" charset="0"/>
              </a:rPr>
              <a:t>(34)  I HAVE SURELY SEEN THE OPPRESSION OF MY PEOPLE WHO ARE IN EGYPT; I HAVE HEARD THEIR GROANING AND HAVE COME DOWN TO DELIVER THEM. AND NOW COME, I WILL SEND YOU TO EGYPT." '</a:t>
            </a:r>
          </a:p>
          <a:p>
            <a:pPr marR="0" algn="l" rtl="0"/>
            <a:r>
              <a:rPr lang="en-US" sz="1200" b="0" i="0" u="none" strike="noStrike" baseline="0" dirty="0">
                <a:solidFill>
                  <a:srgbClr val="218282"/>
                </a:solidFill>
                <a:latin typeface="Verdana" panose="020B0604030504040204" pitchFamily="34" charset="0"/>
              </a:rPr>
              <a:t>(35)  "This Moses whom they rejected, saying, 'WHO MADE YOU A RULER AND A JUDGE?' is the one God sent </a:t>
            </a:r>
            <a:r>
              <a:rPr lang="en-US" sz="1200" b="0" i="1" u="none" strike="noStrike" baseline="0" dirty="0">
                <a:solidFill>
                  <a:srgbClr val="808080"/>
                </a:solidFill>
                <a:latin typeface="Verdana" panose="020B0604030504040204" pitchFamily="34" charset="0"/>
              </a:rPr>
              <a:t>to be</a:t>
            </a:r>
            <a:r>
              <a:rPr lang="en-US" sz="1200" b="0" i="0" u="none" strike="noStrike" baseline="0" dirty="0">
                <a:solidFill>
                  <a:srgbClr val="808080"/>
                </a:solidFill>
                <a:latin typeface="Verdana" panose="020B0604030504040204" pitchFamily="34" charset="0"/>
              </a:rPr>
              <a:t> a ruler and a deliverer by the hand of the Angel who appeared to him in the bush.</a:t>
            </a:r>
          </a:p>
          <a:p>
            <a:pPr marR="0" algn="l" rtl="0"/>
            <a:r>
              <a:rPr lang="en-US" sz="1200" b="0" i="0" u="none" strike="noStrike" baseline="0" dirty="0">
                <a:solidFill>
                  <a:srgbClr val="218282"/>
                </a:solidFill>
                <a:latin typeface="Verdana" panose="020B0604030504040204" pitchFamily="34" charset="0"/>
              </a:rPr>
              <a:t>(36)  He brought them out, after he had shown wonders and signs in the land of Egypt, and in the Red Sea, and in the wilderness forty years.</a:t>
            </a:r>
          </a:p>
          <a:p>
            <a:pPr marR="0" algn="l" rtl="0"/>
            <a:r>
              <a:rPr lang="en-US" sz="1200" b="0" i="0" u="none" strike="noStrike" baseline="0" dirty="0">
                <a:solidFill>
                  <a:srgbClr val="218282"/>
                </a:solidFill>
                <a:latin typeface="Verdana" panose="020B0604030504040204" pitchFamily="34" charset="0"/>
              </a:rPr>
              <a:t>(37)  "This is that Moses who said to the children of Israel, 'THE LORD YOUR GOD WILL RAISE UP FOR YOU A PROPHET LIKE ME FROM YOUR BRETHREN. HIM YOU SHALL HEAR.'</a:t>
            </a:r>
          </a:p>
          <a:p>
            <a:pPr marR="0" algn="l" rtl="0"/>
            <a:r>
              <a:rPr lang="en-US" sz="1200" b="0" i="0" u="none" strike="noStrike" baseline="0" dirty="0">
                <a:solidFill>
                  <a:srgbClr val="218282"/>
                </a:solidFill>
                <a:latin typeface="Verdana" panose="020B0604030504040204" pitchFamily="34" charset="0"/>
              </a:rPr>
              <a:t>(38)  "This is he who was in the congregation in the wilderness with the Angel who spoke to him on Mount Sinai, and </a:t>
            </a:r>
            <a:r>
              <a:rPr lang="en-US" sz="1200" b="0" i="1" u="none" strike="noStrike" baseline="0" dirty="0">
                <a:solidFill>
                  <a:srgbClr val="808080"/>
                </a:solidFill>
                <a:latin typeface="Verdana" panose="020B0604030504040204" pitchFamily="34" charset="0"/>
              </a:rPr>
              <a:t>with</a:t>
            </a:r>
            <a:r>
              <a:rPr lang="en-US" sz="1200" b="0" i="0" u="none" strike="noStrike" baseline="0" dirty="0">
                <a:solidFill>
                  <a:srgbClr val="808080"/>
                </a:solidFill>
                <a:latin typeface="Verdana" panose="020B0604030504040204" pitchFamily="34" charset="0"/>
              </a:rPr>
              <a:t> our fathers, the one who received the living oracles to give to us,</a:t>
            </a:r>
          </a:p>
          <a:p>
            <a:pPr marR="0" algn="l" rtl="0"/>
            <a:r>
              <a:rPr lang="en-US" sz="1200" b="0" i="0" u="none" strike="noStrike" baseline="0" dirty="0">
                <a:solidFill>
                  <a:srgbClr val="218282"/>
                </a:solidFill>
                <a:latin typeface="Verdana" panose="020B0604030504040204" pitchFamily="34" charset="0"/>
              </a:rPr>
              <a:t>(39)  whom our fathers would not obey, but rejected. And in their hearts they turned back to Egypt,</a:t>
            </a:r>
          </a:p>
          <a:p>
            <a:pPr marR="0" algn="l" rtl="0"/>
            <a:r>
              <a:rPr lang="en-US" sz="1200" b="0" i="0" u="none" strike="noStrike" baseline="0" dirty="0">
                <a:solidFill>
                  <a:srgbClr val="218282"/>
                </a:solidFill>
                <a:latin typeface="Verdana" panose="020B0604030504040204" pitchFamily="34" charset="0"/>
              </a:rPr>
              <a:t>(40)  saying to Aaron, 'MAKE US GODS TO GO BEFORE US; AS FOR THIS MOSES WHO BROUGHT US OUT OF THE LAND OF EGYPT, WE DO NOT KNOW WHAT HAS BECOME OF HIM.'</a:t>
            </a:r>
          </a:p>
          <a:p>
            <a:pPr marR="0" algn="l" rtl="0"/>
            <a:r>
              <a:rPr lang="en-US" sz="1200" b="0" i="0" u="none" strike="noStrike" baseline="0" dirty="0">
                <a:solidFill>
                  <a:srgbClr val="218282"/>
                </a:solidFill>
                <a:latin typeface="Verdana" panose="020B0604030504040204" pitchFamily="34" charset="0"/>
              </a:rPr>
              <a:t>(41)  And they made a calf in those days, offered sacrifices to the idol, and rejoiced in the works of their own hands.</a:t>
            </a:r>
          </a:p>
          <a:p>
            <a:pPr marR="0" algn="l" rtl="0"/>
            <a:r>
              <a:rPr lang="en-US" sz="1200" b="0" i="0" u="none" strike="noStrike" baseline="0" dirty="0">
                <a:solidFill>
                  <a:srgbClr val="218282"/>
                </a:solidFill>
                <a:latin typeface="Verdana" panose="020B0604030504040204" pitchFamily="34" charset="0"/>
              </a:rPr>
              <a:t>(42)  Then God turned and gave them up to worship the host of heaven, as it is written in the book of the Prophets: 'DID YOU OFFER ME SLAUGHTERED ANIMALS AND SACRIFICES DURING FORTY YEARS IN THE WILDERNESS, O HOUSE OF ISRAEL?</a:t>
            </a:r>
          </a:p>
          <a:p>
            <a:pPr marR="0" algn="l" rtl="0"/>
            <a:r>
              <a:rPr lang="en-US" sz="1200" b="0" i="0" u="none" strike="noStrike" baseline="0" dirty="0">
                <a:solidFill>
                  <a:srgbClr val="218282"/>
                </a:solidFill>
                <a:latin typeface="Verdana" panose="020B0604030504040204" pitchFamily="34" charset="0"/>
              </a:rPr>
              <a:t>(43)  YOU ALSO TOOK UP THE TABERNACLE OF MOLOCH, AND THE STAR OF YOUR GOD REMPHAN, IMAGES WHICH YOU MADE TO WORSHIP; AND I WILL CARRY YOU AWAY BEYOND BABYLON.'</a:t>
            </a:r>
          </a:p>
          <a:p>
            <a:pPr marR="0" algn="l" rtl="0"/>
            <a:r>
              <a:rPr lang="en-US" sz="1200" b="0" i="0" u="none" strike="noStrike" baseline="0" dirty="0">
                <a:solidFill>
                  <a:srgbClr val="218282"/>
                </a:solidFill>
                <a:latin typeface="Verdana" panose="020B0604030504040204" pitchFamily="34" charset="0"/>
              </a:rPr>
              <a:t>(44)  "Our fathers had the tabernacle of witness in the wilderness, as He appointed, instructing Moses to make it according to the pattern that he had seen,</a:t>
            </a:r>
          </a:p>
          <a:p>
            <a:pPr marR="0" algn="l" rtl="0"/>
            <a:r>
              <a:rPr lang="en-US" sz="1200" b="0" i="0" u="none" strike="noStrike" baseline="0" dirty="0">
                <a:solidFill>
                  <a:srgbClr val="218282"/>
                </a:solidFill>
                <a:latin typeface="Verdana" panose="020B0604030504040204" pitchFamily="34" charset="0"/>
              </a:rPr>
              <a:t>(45)  which our fathers, having received it in turn, also brought with Joshua into the land possessed by the Gentiles, whom God drove out before the face of our fathers until the days of David,</a:t>
            </a:r>
          </a:p>
          <a:p>
            <a:pPr marR="0" algn="l" rtl="0"/>
            <a:r>
              <a:rPr lang="en-US" sz="1200" b="0" i="0" u="none" strike="noStrike" baseline="0" dirty="0">
                <a:solidFill>
                  <a:srgbClr val="218282"/>
                </a:solidFill>
                <a:latin typeface="Verdana" panose="020B0604030504040204" pitchFamily="34" charset="0"/>
              </a:rPr>
              <a:t>(46)  who found favor before God and asked to find a dwelling for the God of Jacob.</a:t>
            </a:r>
          </a:p>
          <a:p>
            <a:pPr marR="0" algn="l" rtl="0"/>
            <a:r>
              <a:rPr lang="en-US" sz="1200" b="0" i="0" u="none" strike="noStrike" baseline="0" dirty="0">
                <a:solidFill>
                  <a:srgbClr val="218282"/>
                </a:solidFill>
                <a:latin typeface="Verdana" panose="020B0604030504040204" pitchFamily="34" charset="0"/>
              </a:rPr>
              <a:t>(47)  But Solomon built Him a house.</a:t>
            </a:r>
          </a:p>
          <a:p>
            <a:pPr marR="0" algn="l" rtl="0"/>
            <a:r>
              <a:rPr lang="en-US" sz="1200" b="0" i="0" u="none" strike="noStrike" baseline="0" dirty="0">
                <a:solidFill>
                  <a:srgbClr val="218282"/>
                </a:solidFill>
                <a:latin typeface="Verdana" panose="020B0604030504040204" pitchFamily="34" charset="0"/>
              </a:rPr>
              <a:t>(48)  "However, the Most High does not dwell in temples made with hands, as the prophet says:</a:t>
            </a:r>
          </a:p>
          <a:p>
            <a:pPr marR="0" algn="l" rtl="0"/>
            <a:r>
              <a:rPr lang="en-US" sz="1200" b="0" i="0" u="none" strike="noStrike" baseline="0" dirty="0">
                <a:solidFill>
                  <a:srgbClr val="218282"/>
                </a:solidFill>
                <a:latin typeface="Verdana" panose="020B0604030504040204" pitchFamily="34" charset="0"/>
              </a:rPr>
              <a:t>(49)  'HEAVEN IS MY THRONE, AND EARTH IS MY FOOTSTOOL. WHAT HOUSE WILL YOU BUILD FOR ME? SAYS THE LORD, OR WHAT IS THE PLACE OF MY REST?</a:t>
            </a:r>
          </a:p>
          <a:p>
            <a:pPr marR="0" algn="l" rtl="0"/>
            <a:r>
              <a:rPr lang="en-US" sz="1200" b="0" i="0" u="none" strike="noStrike" baseline="0" dirty="0">
                <a:solidFill>
                  <a:srgbClr val="218282"/>
                </a:solidFill>
                <a:latin typeface="Verdana" panose="020B0604030504040204" pitchFamily="34" charset="0"/>
              </a:rPr>
              <a:t>(50)  HAS MY HAND NOT MADE ALL THESE THINGS?'</a:t>
            </a:r>
          </a:p>
          <a:p>
            <a:pPr marR="0" algn="l" rtl="0"/>
            <a:r>
              <a:rPr lang="en-US" sz="1200" b="0" i="0" u="none" strike="noStrike" baseline="0" dirty="0">
                <a:solidFill>
                  <a:srgbClr val="218282"/>
                </a:solidFill>
                <a:latin typeface="Verdana" panose="020B0604030504040204" pitchFamily="34" charset="0"/>
              </a:rPr>
              <a:t>(51)  "</a:t>
            </a:r>
            <a:r>
              <a:rPr lang="en-US" sz="1200" b="0" i="1" u="none" strike="noStrike" baseline="0" dirty="0">
                <a:solidFill>
                  <a:srgbClr val="808080"/>
                </a:solidFill>
                <a:latin typeface="Verdana" panose="020B0604030504040204" pitchFamily="34" charset="0"/>
              </a:rPr>
              <a:t>You</a:t>
            </a:r>
            <a:r>
              <a:rPr lang="en-US" sz="1200" b="0" i="0" u="none" strike="noStrike" baseline="0" dirty="0">
                <a:solidFill>
                  <a:srgbClr val="808080"/>
                </a:solidFill>
                <a:latin typeface="Verdana" panose="020B0604030504040204" pitchFamily="34" charset="0"/>
              </a:rPr>
              <a:t> stiff-necked and uncircumcised in heart and ears! You always resist the Holy Spirit; as your fathers </a:t>
            </a:r>
            <a:r>
              <a:rPr lang="en-US" sz="1200" b="0" i="1" u="none" strike="noStrike" baseline="0" dirty="0">
                <a:solidFill>
                  <a:srgbClr val="808080"/>
                </a:solidFill>
                <a:latin typeface="Verdana" panose="020B0604030504040204" pitchFamily="34" charset="0"/>
              </a:rPr>
              <a:t>did,</a:t>
            </a:r>
            <a:r>
              <a:rPr lang="en-US" sz="1200" b="0" i="0" u="none" strike="noStrike" baseline="0" dirty="0">
                <a:solidFill>
                  <a:srgbClr val="808080"/>
                </a:solidFill>
                <a:latin typeface="Verdana" panose="020B0604030504040204" pitchFamily="34" charset="0"/>
              </a:rPr>
              <a:t> so </a:t>
            </a:r>
            <a:r>
              <a:rPr lang="en-US" sz="1200" b="0" i="1" u="none" strike="noStrike" baseline="0" dirty="0">
                <a:solidFill>
                  <a:srgbClr val="808080"/>
                </a:solidFill>
                <a:latin typeface="Verdana" panose="020B0604030504040204" pitchFamily="34" charset="0"/>
              </a:rPr>
              <a:t>do</a:t>
            </a:r>
            <a:r>
              <a:rPr lang="en-US" sz="1200" b="0" i="0" u="none" strike="noStrike" baseline="0" dirty="0">
                <a:solidFill>
                  <a:srgbClr val="808080"/>
                </a:solidFill>
                <a:latin typeface="Verdana" panose="020B0604030504040204" pitchFamily="34" charset="0"/>
              </a:rPr>
              <a:t> you.</a:t>
            </a:r>
          </a:p>
          <a:p>
            <a:pPr marR="0" algn="l" rtl="0"/>
            <a:r>
              <a:rPr lang="en-US" sz="1200" b="0" i="0" u="none" strike="noStrike" baseline="0" dirty="0">
                <a:solidFill>
                  <a:srgbClr val="218282"/>
                </a:solidFill>
                <a:latin typeface="Verdana" panose="020B0604030504040204" pitchFamily="34" charset="0"/>
              </a:rPr>
              <a:t>(52)  Which of the prophets did your fathers not persecute? And they killed those who foretold the coming of the Just One, of whom you now have become the betrayers and murderers,</a:t>
            </a:r>
          </a:p>
          <a:p>
            <a:pPr marR="0" algn="l" rtl="0"/>
            <a:r>
              <a:rPr lang="en-US" sz="1200" b="0" i="0" u="none" strike="noStrike" baseline="0" dirty="0">
                <a:solidFill>
                  <a:srgbClr val="218282"/>
                </a:solidFill>
                <a:latin typeface="Verdana" panose="020B0604030504040204" pitchFamily="34" charset="0"/>
              </a:rPr>
              <a:t>(53)  who have received the law by the direction of angels and have not kept </a:t>
            </a:r>
            <a:r>
              <a:rPr lang="en-US" sz="1200" b="0" i="1" u="none" strike="noStrike" baseline="0" dirty="0">
                <a:solidFill>
                  <a:srgbClr val="808080"/>
                </a:solidFill>
                <a:latin typeface="Verdana" panose="020B0604030504040204" pitchFamily="34" charset="0"/>
              </a:rPr>
              <a:t>it.</a:t>
            </a:r>
            <a:r>
              <a:rPr lang="en-US" sz="1200" b="0" i="0" u="none" strike="noStrike" baseline="0" dirty="0">
                <a:solidFill>
                  <a:srgbClr val="808080"/>
                </a:solidFill>
                <a:latin typeface="Verdana" panose="020B0604030504040204" pitchFamily="34" charset="0"/>
              </a:rPr>
              <a:t>"</a:t>
            </a:r>
          </a:p>
          <a:p>
            <a:pPr marR="0" algn="l" rtl="0"/>
            <a:r>
              <a:rPr lang="en-US" sz="1200" b="0" i="0" u="none" strike="noStrike" baseline="0" dirty="0">
                <a:solidFill>
                  <a:srgbClr val="218282"/>
                </a:solidFill>
                <a:latin typeface="Verdana" panose="020B0604030504040204" pitchFamily="34" charset="0"/>
              </a:rPr>
              <a:t>(54)  When they heard these things they were cut to the heart, and they gnashed at him with </a:t>
            </a:r>
            <a:r>
              <a:rPr lang="en-US" sz="1200" b="0" i="1" u="none" strike="noStrike" baseline="0" dirty="0">
                <a:solidFill>
                  <a:srgbClr val="808080"/>
                </a:solidFill>
                <a:latin typeface="Verdana" panose="020B0604030504040204" pitchFamily="34" charset="0"/>
              </a:rPr>
              <a:t>their</a:t>
            </a:r>
            <a:r>
              <a:rPr lang="en-US" sz="1200" b="0" i="0" u="none" strike="noStrike" baseline="0" dirty="0">
                <a:solidFill>
                  <a:srgbClr val="808080"/>
                </a:solidFill>
                <a:latin typeface="Verdana" panose="020B0604030504040204" pitchFamily="34" charset="0"/>
              </a:rPr>
              <a:t> teeth.</a:t>
            </a:r>
          </a:p>
          <a:p>
            <a:pPr marR="0" algn="l" rtl="0"/>
            <a:r>
              <a:rPr lang="en-US" sz="1200" b="0" i="0" u="none" strike="noStrike" baseline="0" dirty="0">
                <a:solidFill>
                  <a:srgbClr val="218282"/>
                </a:solidFill>
                <a:latin typeface="Verdana" panose="020B0604030504040204" pitchFamily="34" charset="0"/>
              </a:rPr>
              <a:t>(55)  But he, being full of the Holy Spirit, gazed into heaven and saw the glory of God, and Jesus standing at the right hand of God,</a:t>
            </a:r>
          </a:p>
          <a:p>
            <a:pPr marR="0" algn="l" rtl="0"/>
            <a:r>
              <a:rPr lang="en-US" sz="1200" b="0" i="0" u="none" strike="noStrike" baseline="0" dirty="0">
                <a:solidFill>
                  <a:srgbClr val="218282"/>
                </a:solidFill>
                <a:latin typeface="Verdana" panose="020B0604030504040204" pitchFamily="34" charset="0"/>
              </a:rPr>
              <a:t>(56)  and said, "Look! I see the heavens opened and the Son of Man standing at the right hand of God!"</a:t>
            </a:r>
          </a:p>
          <a:p>
            <a:pPr marR="0" algn="l" rtl="0"/>
            <a:r>
              <a:rPr lang="en-US" sz="1200" b="0" i="0" u="none" strike="noStrike" baseline="0" dirty="0">
                <a:solidFill>
                  <a:srgbClr val="218282"/>
                </a:solidFill>
                <a:latin typeface="Verdana" panose="020B0604030504040204" pitchFamily="34" charset="0"/>
              </a:rPr>
              <a:t>(57)  Then they cried out with a loud voice, stopped their ears, and ran at him with one accord;</a:t>
            </a:r>
          </a:p>
          <a:p>
            <a:pPr marR="0" algn="l" rtl="0"/>
            <a:r>
              <a:rPr lang="en-US" sz="1200" b="0" i="0" u="none" strike="noStrike" baseline="0" dirty="0">
                <a:solidFill>
                  <a:srgbClr val="218282"/>
                </a:solidFill>
                <a:latin typeface="Verdana" panose="020B0604030504040204" pitchFamily="34" charset="0"/>
              </a:rPr>
              <a:t>(58)  and they cast </a:t>
            </a:r>
            <a:r>
              <a:rPr lang="en-US" sz="1200" b="0" i="1" u="none" strike="noStrike" baseline="0" dirty="0">
                <a:solidFill>
                  <a:srgbClr val="808080"/>
                </a:solidFill>
                <a:latin typeface="Verdana" panose="020B0604030504040204" pitchFamily="34" charset="0"/>
              </a:rPr>
              <a:t>him</a:t>
            </a:r>
            <a:r>
              <a:rPr lang="en-US" sz="1200" b="0" i="0" u="none" strike="noStrike" baseline="0" dirty="0">
                <a:solidFill>
                  <a:srgbClr val="808080"/>
                </a:solidFill>
                <a:latin typeface="Verdana" panose="020B0604030504040204" pitchFamily="34" charset="0"/>
              </a:rPr>
              <a:t> out of the city and stoned </a:t>
            </a:r>
            <a:r>
              <a:rPr lang="en-US" sz="1200" b="0" i="1" u="none" strike="noStrike" baseline="0" dirty="0">
                <a:solidFill>
                  <a:srgbClr val="808080"/>
                </a:solidFill>
                <a:latin typeface="Verdana" panose="020B0604030504040204" pitchFamily="34" charset="0"/>
              </a:rPr>
              <a:t>him.</a:t>
            </a:r>
            <a:r>
              <a:rPr lang="en-US" sz="1200" b="0" i="0" u="none" strike="noStrike" baseline="0" dirty="0">
                <a:solidFill>
                  <a:srgbClr val="808080"/>
                </a:solidFill>
                <a:latin typeface="Verdana" panose="020B0604030504040204" pitchFamily="34" charset="0"/>
              </a:rPr>
              <a:t> And the witnesses laid down their clothes at the feet of a young man named Saul.</a:t>
            </a:r>
          </a:p>
          <a:p>
            <a:pPr marR="0" algn="l" rtl="0"/>
            <a:r>
              <a:rPr lang="en-US" sz="1200" b="0" i="0" u="none" strike="noStrike" baseline="0" dirty="0">
                <a:solidFill>
                  <a:srgbClr val="218282"/>
                </a:solidFill>
                <a:latin typeface="Verdana" panose="020B0604030504040204" pitchFamily="34" charset="0"/>
              </a:rPr>
              <a:t>(59)  And they stoned Stephen as he was calling on </a:t>
            </a:r>
            <a:r>
              <a:rPr lang="en-US" sz="1200" b="0" i="1" u="none" strike="noStrike" baseline="0" dirty="0">
                <a:solidFill>
                  <a:srgbClr val="808080"/>
                </a:solidFill>
                <a:latin typeface="Verdana" panose="020B0604030504040204" pitchFamily="34" charset="0"/>
              </a:rPr>
              <a:t>God</a:t>
            </a:r>
            <a:r>
              <a:rPr lang="en-US" sz="1200" b="0" i="0" u="none" strike="noStrike" baseline="0" dirty="0">
                <a:solidFill>
                  <a:srgbClr val="808080"/>
                </a:solidFill>
                <a:latin typeface="Verdana" panose="020B0604030504040204" pitchFamily="34" charset="0"/>
              </a:rPr>
              <a:t> and saying, "Lord Jesus, receive my spirit."</a:t>
            </a:r>
          </a:p>
          <a:p>
            <a:pPr marR="0" algn="l" rtl="0"/>
            <a:r>
              <a:rPr lang="en-US" sz="1200" b="0" i="0" u="none" strike="noStrike" baseline="0" dirty="0">
                <a:solidFill>
                  <a:srgbClr val="218282"/>
                </a:solidFill>
                <a:latin typeface="Verdana" panose="020B0604030504040204" pitchFamily="34" charset="0"/>
              </a:rPr>
              <a:t>(60)  Then he knelt down and cried out with a loud voice, "Lord, do not charge them with this sin." And when he had said this, he fell asleep.</a:t>
            </a:r>
          </a:p>
          <a:p>
            <a:endParaRPr lang="en-US" b="1" dirty="0"/>
          </a:p>
          <a:p>
            <a:endParaRPr lang="en-US" b="1" dirty="0"/>
          </a:p>
          <a:p>
            <a:r>
              <a:rPr lang="en-US" b="1" dirty="0"/>
              <a:t>ACTS 17</a:t>
            </a:r>
          </a:p>
          <a:p>
            <a:endParaRPr lang="en-US" b="1" dirty="0"/>
          </a:p>
          <a:p>
            <a:r>
              <a:rPr lang="en-US" b="1" dirty="0"/>
              <a:t>Paul is on his 2</a:t>
            </a:r>
            <a:r>
              <a:rPr lang="en-US" b="1" baseline="30000" dirty="0"/>
              <a:t>nd</a:t>
            </a:r>
            <a:r>
              <a:rPr lang="en-US" b="1" dirty="0"/>
              <a:t> missionary journey and is in Athens, a city of great learning and philosophy.</a:t>
            </a:r>
          </a:p>
          <a:p>
            <a:r>
              <a:rPr lang="en-US" b="1" dirty="0"/>
              <a:t>He was provoked (v 2) as he witnessed all the idols and he worshipped in the synagogues and in the marketplace with both the Jews and the Gentiles</a:t>
            </a:r>
          </a:p>
          <a:p>
            <a:r>
              <a:rPr lang="en-US" b="1" dirty="0"/>
              <a:t>Epicurean and Stoic philosophers challenged him and ridiculed him and when others would ask, “who is this fellow Paul?”, these philosophers would answer that he was some babbler who talks about Jesus and the resurrection of the dead (v 18)</a:t>
            </a:r>
          </a:p>
          <a:p>
            <a:r>
              <a:rPr lang="en-US" b="1" dirty="0"/>
              <a:t>Paul is invited to speak at the Areopagus, this is a big deal, this is kickstart your summer on steroids and we know how Paul starts the talk when he says Men of Athens, I perceive that in all things you are very religious (v 22) and references the altar to the unknown God</a:t>
            </a:r>
          </a:p>
          <a:p>
            <a:r>
              <a:rPr lang="en-US" b="1" dirty="0"/>
              <a:t>Paul is not speaking to Jews here and he alters his sermon to fit his audience but at the sermon’s core is that God has appointed a day when judgment will come and it will come through Jesus who died and rose again  (v 31)</a:t>
            </a:r>
          </a:p>
          <a:p>
            <a:endParaRPr lang="en-US" b="1" dirty="0"/>
          </a:p>
          <a:p>
            <a:r>
              <a:rPr lang="en-US" b="1" dirty="0"/>
              <a:t>Paul preached Christ crucified to what was probably the most educated audience he ever preached to</a:t>
            </a:r>
          </a:p>
          <a:p>
            <a:endParaRPr lang="en-US" b="1" dirty="0"/>
          </a:p>
          <a:p>
            <a:endParaRPr lang="en-US" b="1" dirty="0"/>
          </a:p>
          <a:p>
            <a:r>
              <a:rPr lang="en-US" b="1" dirty="0"/>
              <a:t>ABOUT 14 MINUTES TO THIS POINT</a:t>
            </a:r>
          </a:p>
          <a:p>
            <a:endParaRPr lang="en-US" b="1" dirty="0"/>
          </a:p>
          <a:p>
            <a:endParaRPr lang="en-US" b="1" dirty="0"/>
          </a:p>
          <a:p>
            <a:pPr marR="0" algn="l" rtl="0"/>
            <a:r>
              <a:rPr lang="en-US" sz="1200" b="0" i="0" u="none" strike="noStrike" baseline="0" dirty="0">
                <a:solidFill>
                  <a:srgbClr val="218282"/>
                </a:solidFill>
                <a:latin typeface="Verdana Pro Semibold" panose="020B0704030504040204" pitchFamily="34" charset="0"/>
              </a:rPr>
              <a:t>Act 17:22-33</a:t>
            </a:r>
          </a:p>
          <a:p>
            <a:pPr marR="0" algn="l" rtl="0"/>
            <a:r>
              <a:rPr lang="en-US" sz="1200" b="0" i="0" u="none" strike="noStrike" baseline="0" dirty="0">
                <a:solidFill>
                  <a:srgbClr val="218282"/>
                </a:solidFill>
                <a:latin typeface="Verdana Pro Semibold" panose="020B0704030504040204" pitchFamily="34" charset="0"/>
              </a:rPr>
              <a:t>(22)  Then Paul stood in the midst of the Areopagus and said, "Men of Athens, I perceive that in all things you are very religious;</a:t>
            </a:r>
          </a:p>
          <a:p>
            <a:pPr marR="0" algn="l" rtl="0"/>
            <a:r>
              <a:rPr lang="en-US" sz="1200" b="0" i="0" u="none" strike="noStrike" baseline="0" dirty="0">
                <a:solidFill>
                  <a:srgbClr val="218282"/>
                </a:solidFill>
                <a:latin typeface="Verdana Pro Semibold" panose="020B0704030504040204" pitchFamily="34" charset="0"/>
              </a:rPr>
              <a:t>(23)  for as I was passing through and considering the objects of your worship, I even found an altar with this inscription: TO THE UNKNOWN GOD. Therefore, the One whom you worship without knowing, Him I proclaim to you:</a:t>
            </a:r>
          </a:p>
          <a:p>
            <a:pPr marR="0" algn="l" rtl="0"/>
            <a:r>
              <a:rPr lang="en-US" sz="1200" b="0" i="0" u="none" strike="noStrike" baseline="0" dirty="0">
                <a:solidFill>
                  <a:srgbClr val="218282"/>
                </a:solidFill>
                <a:latin typeface="Verdana Pro Semibold" panose="020B0704030504040204" pitchFamily="34" charset="0"/>
              </a:rPr>
              <a:t>(24)  God, who made the world and everything in it, since He is Lord of heaven and earth, does not dwell in temples made with hands.</a:t>
            </a:r>
          </a:p>
          <a:p>
            <a:pPr marR="0" algn="l" rtl="0"/>
            <a:r>
              <a:rPr lang="en-US" sz="1200" b="0" i="0" u="none" strike="noStrike" baseline="0" dirty="0">
                <a:solidFill>
                  <a:srgbClr val="218282"/>
                </a:solidFill>
                <a:latin typeface="Verdana Pro Semibold" panose="020B0704030504040204" pitchFamily="34" charset="0"/>
              </a:rPr>
              <a:t>(25)  Nor is He worshiped with men's hands, as though He needed anything, since He gives to all life, breath, and all things.</a:t>
            </a:r>
          </a:p>
          <a:p>
            <a:pPr marR="0" algn="l" rtl="0"/>
            <a:r>
              <a:rPr lang="en-US" sz="1200" b="0" i="0" u="none" strike="noStrike" baseline="0" dirty="0">
                <a:solidFill>
                  <a:srgbClr val="218282"/>
                </a:solidFill>
                <a:latin typeface="Verdana Pro Semibold" panose="020B0704030504040204" pitchFamily="34" charset="0"/>
              </a:rPr>
              <a:t>(26)  And He has made from one blood every nation of men to dwell on all the face of the earth, and has determined their </a:t>
            </a:r>
            <a:r>
              <a:rPr lang="en-US" sz="1200" b="0" i="0" u="none" strike="noStrike" baseline="0" dirty="0" err="1">
                <a:solidFill>
                  <a:srgbClr val="218282"/>
                </a:solidFill>
                <a:latin typeface="Verdana Pro Semibold" panose="020B0704030504040204" pitchFamily="34" charset="0"/>
              </a:rPr>
              <a:t>preappointed</a:t>
            </a:r>
            <a:r>
              <a:rPr lang="en-US" sz="1200" b="0" i="0" u="none" strike="noStrike" baseline="0" dirty="0">
                <a:solidFill>
                  <a:srgbClr val="218282"/>
                </a:solidFill>
                <a:latin typeface="Verdana Pro Semibold" panose="020B0704030504040204" pitchFamily="34" charset="0"/>
              </a:rPr>
              <a:t> times and the boundaries of their dwellings,</a:t>
            </a:r>
          </a:p>
          <a:p>
            <a:pPr marR="0" algn="l" rtl="0"/>
            <a:r>
              <a:rPr lang="en-US" sz="1200" b="0" i="0" u="none" strike="noStrike" baseline="0" dirty="0">
                <a:solidFill>
                  <a:srgbClr val="218282"/>
                </a:solidFill>
                <a:latin typeface="Verdana Pro Semibold" panose="020B0704030504040204" pitchFamily="34" charset="0"/>
              </a:rPr>
              <a:t>(27)  so that they should seek the Lord, in the hope that they might grope for Him and find Him, though He is not far from each one of us;</a:t>
            </a:r>
          </a:p>
          <a:p>
            <a:pPr marR="0" algn="l" rtl="0"/>
            <a:r>
              <a:rPr lang="en-US" sz="1200" b="0" i="0" u="none" strike="noStrike" baseline="0" dirty="0">
                <a:solidFill>
                  <a:srgbClr val="218282"/>
                </a:solidFill>
                <a:latin typeface="Verdana Pro Semibold" panose="020B0704030504040204" pitchFamily="34" charset="0"/>
              </a:rPr>
              <a:t>(28)  for in Him we live and move and have our being, as also some of your own poets have said, 'For we are also His offspring.'</a:t>
            </a:r>
          </a:p>
          <a:p>
            <a:pPr marR="0" algn="l" rtl="0"/>
            <a:r>
              <a:rPr lang="en-US" sz="1200" b="0" i="0" u="none" strike="noStrike" baseline="0" dirty="0">
                <a:solidFill>
                  <a:srgbClr val="218282"/>
                </a:solidFill>
                <a:latin typeface="Verdana Pro Semibold" panose="020B0704030504040204" pitchFamily="34" charset="0"/>
              </a:rPr>
              <a:t>(29)  Therefore, since we are the offspring of God, we ought not to think that the Divine Nature is like gold or silver or stone, something shaped by art and man's devising.</a:t>
            </a:r>
          </a:p>
          <a:p>
            <a:pPr marR="0" algn="l" rtl="0"/>
            <a:r>
              <a:rPr lang="en-US" sz="1200" b="0" i="0" u="none" strike="noStrike" baseline="0" dirty="0">
                <a:solidFill>
                  <a:srgbClr val="218282"/>
                </a:solidFill>
                <a:latin typeface="Verdana Pro Semibold" panose="020B0704030504040204" pitchFamily="34" charset="0"/>
              </a:rPr>
              <a:t>(30)  Truly, these times of ignorance God overlooked, but now commands all men everywhere to repent,</a:t>
            </a:r>
          </a:p>
          <a:p>
            <a:pPr marR="0" algn="l" rtl="0"/>
            <a:r>
              <a:rPr lang="en-US" sz="1200" b="0" i="0" u="none" strike="noStrike" baseline="0" dirty="0">
                <a:solidFill>
                  <a:srgbClr val="218282"/>
                </a:solidFill>
                <a:latin typeface="Verdana Pro Semibold" panose="020B0704030504040204" pitchFamily="34" charset="0"/>
              </a:rPr>
              <a:t>(31)  because He has appointed a day on which He will judge the world in righteousness by the Man whom He has ordained. He has given assurance of this to all by raising Him from the dead."</a:t>
            </a:r>
          </a:p>
          <a:p>
            <a:pPr marR="0" algn="l" rtl="0"/>
            <a:r>
              <a:rPr lang="en-US" sz="1200" b="0" i="0" u="none" strike="noStrike" baseline="0" dirty="0">
                <a:solidFill>
                  <a:srgbClr val="218282"/>
                </a:solidFill>
                <a:latin typeface="Verdana Pro Semibold" panose="020B0704030504040204" pitchFamily="34" charset="0"/>
              </a:rPr>
              <a:t>(32)  And when they heard of the resurrection of the dead, some mocked, while others said, "We will hear you again on this </a:t>
            </a:r>
            <a:r>
              <a:rPr lang="en-US" sz="1200" b="0" i="1" u="none" strike="noStrike" baseline="0" dirty="0">
                <a:solidFill>
                  <a:srgbClr val="808080"/>
                </a:solidFill>
                <a:latin typeface="Verdana Pro Semibold" panose="020B0704030504040204" pitchFamily="34" charset="0"/>
              </a:rPr>
              <a:t>matter.</a:t>
            </a:r>
            <a:r>
              <a:rPr lang="en-US" sz="1200" b="0" i="0" u="none" strike="noStrike" baseline="0" dirty="0">
                <a:solidFill>
                  <a:srgbClr val="808080"/>
                </a:solidFill>
                <a:latin typeface="Verdana Pro Semibold" panose="020B0704030504040204" pitchFamily="34" charset="0"/>
              </a:rPr>
              <a:t>"</a:t>
            </a:r>
          </a:p>
          <a:p>
            <a:pPr marR="0" algn="l" rtl="0"/>
            <a:r>
              <a:rPr lang="en-US" sz="1200" b="0" i="0" u="none" strike="noStrike" baseline="0" dirty="0">
                <a:solidFill>
                  <a:srgbClr val="218282"/>
                </a:solidFill>
                <a:latin typeface="Verdana Pro Semibold" panose="020B0704030504040204" pitchFamily="34" charset="0"/>
              </a:rPr>
              <a:t>(33)  So Paul departed from among them.</a:t>
            </a:r>
          </a:p>
          <a:p>
            <a:endParaRPr lang="en-US" sz="1200" b="1" dirty="0">
              <a:latin typeface="Verdana Pro Semibold" panose="020B0704030504040204" pitchFamily="34" charset="0"/>
            </a:endParaRPr>
          </a:p>
          <a:p>
            <a:endParaRPr lang="en-US" sz="1200" b="1" dirty="0">
              <a:latin typeface="Verdana Pro Semibold" panose="020B0704030504040204" pitchFamily="34" charset="0"/>
            </a:endParaRPr>
          </a:p>
          <a:p>
            <a:r>
              <a:rPr lang="en-US" sz="1200" b="1" dirty="0">
                <a:latin typeface="Verdana Pro Semibold" panose="020B0704030504040204" pitchFamily="34" charset="0"/>
              </a:rPr>
              <a:t>ACTS 24 &amp; 25</a:t>
            </a:r>
          </a:p>
          <a:p>
            <a:endParaRPr lang="en-US" sz="1200" b="1" dirty="0">
              <a:latin typeface="Verdana Pro Semibold" panose="020B0704030504040204" pitchFamily="34" charset="0"/>
            </a:endParaRPr>
          </a:p>
          <a:p>
            <a:r>
              <a:rPr lang="en-US" sz="1200" b="1" dirty="0">
                <a:latin typeface="Verdana Pro Semibold" panose="020B0704030504040204" pitchFamily="34" charset="0"/>
              </a:rPr>
              <a:t>After Paul’s 3</a:t>
            </a:r>
            <a:r>
              <a:rPr lang="en-US" sz="1200" b="1" baseline="30000" dirty="0">
                <a:latin typeface="Verdana Pro Semibold" panose="020B0704030504040204" pitchFamily="34" charset="0"/>
              </a:rPr>
              <a:t>rd</a:t>
            </a:r>
            <a:r>
              <a:rPr lang="en-US" sz="1200" b="1" dirty="0">
                <a:latin typeface="Verdana Pro Semibold" panose="020B0704030504040204" pitchFamily="34" charset="0"/>
              </a:rPr>
              <a:t> missionary journey and while in Jerusalem, Paul was arrested and brought before the high priest and eventually found himself in the custody of the Romans.  Chapter 23 of Acts tells the story of the plot to kill Paul in which the high priest was complicit.  Paul’s nephew found out about the plot and went to the commander resulting in Paul being moved to Caesarea to the custody of Felix.  </a:t>
            </a:r>
          </a:p>
          <a:p>
            <a:endParaRPr lang="en-US" sz="1200" b="1" dirty="0">
              <a:latin typeface="Verdana Pro Semibold" panose="020B0704030504040204" pitchFamily="34" charset="0"/>
            </a:endParaRPr>
          </a:p>
          <a:p>
            <a:r>
              <a:rPr lang="en-US" sz="1200" b="1" dirty="0">
                <a:latin typeface="Verdana Pro Semibold" panose="020B0704030504040204" pitchFamily="34" charset="0"/>
              </a:rPr>
              <a:t>Chapter 24 of Acts   </a:t>
            </a:r>
          </a:p>
          <a:p>
            <a:r>
              <a:rPr lang="en-US" sz="1200" b="1" dirty="0">
                <a:latin typeface="Verdana Pro Semibold" panose="020B0704030504040204" pitchFamily="34" charset="0"/>
              </a:rPr>
              <a:t>Once Paul was in Felix’s custody, Ananias, the high priest came with the noted lawyer </a:t>
            </a:r>
            <a:r>
              <a:rPr lang="en-US" sz="1200" b="1" dirty="0" err="1">
                <a:latin typeface="Verdana Pro Semibold" panose="020B0704030504040204" pitchFamily="34" charset="0"/>
              </a:rPr>
              <a:t>Tertullus</a:t>
            </a:r>
            <a:r>
              <a:rPr lang="en-US" sz="1200" b="1" dirty="0">
                <a:latin typeface="Verdana Pro Semibold" panose="020B0704030504040204" pitchFamily="34" charset="0"/>
              </a:rPr>
              <a:t> who attempted to paint Paul as an insurrectionist and troublemaker and a profaner of the temple – all religious charges BTW, not under the purview of the Romans (v 1-6).  </a:t>
            </a:r>
            <a:r>
              <a:rPr lang="en-US" sz="1200" b="1" dirty="0" err="1">
                <a:latin typeface="Verdana Pro Semibold" panose="020B0704030504040204" pitchFamily="34" charset="0"/>
              </a:rPr>
              <a:t>Tertullus</a:t>
            </a:r>
            <a:r>
              <a:rPr lang="en-US" sz="1200" b="1" dirty="0">
                <a:latin typeface="Verdana Pro Semibold" panose="020B0704030504040204" pitchFamily="34" charset="0"/>
              </a:rPr>
              <a:t> even went as far as to say that they, the council, were about to take care of the matter when </a:t>
            </a:r>
            <a:r>
              <a:rPr lang="en-US" sz="1200" b="1" dirty="0" err="1">
                <a:latin typeface="Verdana Pro Semibold" panose="020B0704030504040204" pitchFamily="34" charset="0"/>
              </a:rPr>
              <a:t>te</a:t>
            </a:r>
            <a:r>
              <a:rPr lang="en-US" sz="1200" b="1" dirty="0">
                <a:latin typeface="Verdana Pro Semibold" panose="020B0704030504040204" pitchFamily="34" charset="0"/>
              </a:rPr>
              <a:t> Roman commander intervened – with great violence – a complaint it seems to me - (v 7) and took Paul away.  </a:t>
            </a:r>
          </a:p>
          <a:p>
            <a:endParaRPr lang="en-US" sz="1200" b="1" dirty="0">
              <a:latin typeface="Verdana Pro Semibold" panose="020B0704030504040204" pitchFamily="34" charset="0"/>
            </a:endParaRPr>
          </a:p>
          <a:p>
            <a:r>
              <a:rPr lang="en-US" b="1" dirty="0"/>
              <a:t>When Paul got a chance to speak, he refuted what </a:t>
            </a:r>
            <a:r>
              <a:rPr lang="en-US" b="1" dirty="0" err="1"/>
              <a:t>Tertullus</a:t>
            </a:r>
            <a:r>
              <a:rPr lang="en-US" b="1" dirty="0"/>
              <a:t> had to say and got to the point that he was being judged because of his belief I the resurrection of the dead.  Remember Paul had stirred up the council in Jerusalem when he realized that half were Pharisees and half were Sadducees.  </a:t>
            </a:r>
          </a:p>
          <a:p>
            <a:endParaRPr lang="en-US" b="1" dirty="0"/>
          </a:p>
          <a:p>
            <a:r>
              <a:rPr lang="en-US" b="1" dirty="0"/>
              <a:t>Felix was married to Drusilla, a jew, daughter of Herod Agrippa I – Herod Agrippa I killed James, (and was the Herod eaten by worms in chapter 12) her brother Herod Agrippa II is the Herod that we see in chapter 26 as was Bernice, her sister, her great uncle, </a:t>
            </a:r>
            <a:r>
              <a:rPr lang="en-US" b="1"/>
              <a:t>Herod Antipas, </a:t>
            </a:r>
            <a:r>
              <a:rPr lang="en-US" b="1" dirty="0"/>
              <a:t>beheaded John the Baptist and her great grandfather killed all the babies in Bethlehem – Herod Agrippa II knew quite a bit about Jewish laws and customs.  Remember, it was Felix who after talking to Paul about righteousness, self control and judgment became scared and told Paul to go away and that he would call him back at a more convenient time. (v 25)</a:t>
            </a:r>
          </a:p>
          <a:p>
            <a:endParaRPr lang="en-US" b="1" dirty="0"/>
          </a:p>
          <a:p>
            <a:r>
              <a:rPr lang="en-US" b="1" dirty="0"/>
              <a:t>Felix secretly hoped for a bribe but after 2 years and no such luck, Felix was replaced by Festus.  Felix could have freed Paul at any time but chose rather to gain favor with the Jews and left Paul in custody for Festus to deal with.  (v 27)</a:t>
            </a:r>
          </a:p>
          <a:p>
            <a:endParaRPr lang="en-US" b="1" dirty="0"/>
          </a:p>
          <a:p>
            <a:r>
              <a:rPr lang="en-US" b="1" dirty="0"/>
              <a:t>Chapter 25 of Acts</a:t>
            </a:r>
          </a:p>
          <a:p>
            <a:r>
              <a:rPr lang="en-US" b="1" dirty="0"/>
              <a:t>Festus becomes governor in AD 60 and although he spoke with Paul and knew of his case having been briefed by Felix, his actions are more of a facilitator between Paul and Agrippa and Bernice and ultimately making the decision to send Paul to Rome.  Festus tried to convince Paul to go back to Jerusalem and stand before the Jewish Council but Paul wouldn’t agree and instead appealed to Caesar. (25:11)</a:t>
            </a:r>
          </a:p>
          <a:p>
            <a:endParaRPr lang="en-US" b="1" dirty="0"/>
          </a:p>
          <a:p>
            <a:r>
              <a:rPr lang="en-US" b="1" dirty="0"/>
              <a:t>Paul knew what his fate would be if he went back to Jerusalem and scripture tells us that the plot to lay in ambush and kill Paul on the trip is still in play.  When Paul utters the words that he appeals to Caesar, Festus must know that he has no choice and he speaks to the council but then announces – “You have appealed to Caesar?  To Caesar you shall go.” (v 12)</a:t>
            </a:r>
          </a:p>
          <a:p>
            <a:endParaRPr lang="en-US" b="1" dirty="0"/>
          </a:p>
          <a:p>
            <a:r>
              <a:rPr lang="en-US" b="1" dirty="0"/>
              <a:t>Before that happens though Agrippa and his sister Bernice arrive for a visit and in the briefing that Festus gave Agrippa, Festus speaks of Paul and his defense to the charges by the council and he speaks of Paul’s belief in a man named Jesus and of his resurrection from the dead.  Although we are not told every word that Paul spoke before </a:t>
            </a:r>
            <a:r>
              <a:rPr lang="en-US" b="1" dirty="0" err="1"/>
              <a:t>Felixand</a:t>
            </a:r>
            <a:r>
              <a:rPr lang="en-US" b="1" dirty="0"/>
              <a:t> later Festus it is hard for me to believe that Christ Crucified was not on the agenda somewhere.</a:t>
            </a:r>
          </a:p>
          <a:p>
            <a:endParaRPr lang="en-US" b="1" dirty="0"/>
          </a:p>
          <a:p>
            <a:r>
              <a:rPr lang="en-US" b="1" dirty="0"/>
              <a:t>And we know that it is a part of the discussion as Paul speaks to Agrippa and Bernice in chapter 26.</a:t>
            </a:r>
          </a:p>
          <a:p>
            <a:endParaRPr lang="en-US" b="1" dirty="0"/>
          </a:p>
          <a:p>
            <a:r>
              <a:rPr lang="en-US" b="1" dirty="0"/>
              <a:t>Paul starts at his youth and describes his service as a Pharisee, the strictest sect of our religion he says </a:t>
            </a:r>
          </a:p>
          <a:p>
            <a:endParaRPr lang="en-US" b="1" dirty="0"/>
          </a:p>
          <a:p>
            <a:r>
              <a:rPr lang="en-US" b="1" dirty="0"/>
              <a:t>Read verses 6, 7 and 8</a:t>
            </a:r>
          </a:p>
          <a:p>
            <a:pPr marR="0" algn="l" rtl="0"/>
            <a:r>
              <a:rPr lang="en-US" sz="1200" b="1" i="0" u="none" strike="noStrike" baseline="0" dirty="0">
                <a:solidFill>
                  <a:srgbClr val="218282"/>
                </a:solidFill>
                <a:latin typeface="Verdana" panose="020B0604030504040204" pitchFamily="34" charset="0"/>
              </a:rPr>
              <a:t>Act 26:6-8</a:t>
            </a:r>
          </a:p>
          <a:p>
            <a:pPr marR="0" algn="l" rtl="0"/>
            <a:r>
              <a:rPr lang="en-US" sz="1200" b="1" i="0" u="none" strike="noStrike" baseline="0" dirty="0">
                <a:solidFill>
                  <a:srgbClr val="218282"/>
                </a:solidFill>
                <a:latin typeface="Verdana" panose="020B0604030504040204" pitchFamily="34" charset="0"/>
              </a:rPr>
              <a:t>(6)  And now I stand and am judged for the hope of the promise made by God to our fathers.</a:t>
            </a:r>
          </a:p>
          <a:p>
            <a:pPr marR="0" algn="l" rtl="0"/>
            <a:r>
              <a:rPr lang="en-US" sz="1200" b="1" i="0" u="none" strike="noStrike" baseline="0" dirty="0">
                <a:solidFill>
                  <a:srgbClr val="218282"/>
                </a:solidFill>
                <a:latin typeface="Verdana" panose="020B0604030504040204" pitchFamily="34" charset="0"/>
              </a:rPr>
              <a:t>(7)  To this </a:t>
            </a:r>
            <a:r>
              <a:rPr lang="en-US" sz="1200" b="1" i="1" u="none" strike="noStrike" baseline="0" dirty="0">
                <a:solidFill>
                  <a:srgbClr val="808080"/>
                </a:solidFill>
                <a:latin typeface="Verdana" panose="020B0604030504040204" pitchFamily="34" charset="0"/>
              </a:rPr>
              <a:t>promise</a:t>
            </a:r>
            <a:r>
              <a:rPr lang="en-US" sz="1200" b="1" i="0" u="none" strike="noStrike" baseline="0" dirty="0">
                <a:solidFill>
                  <a:srgbClr val="808080"/>
                </a:solidFill>
                <a:latin typeface="Verdana" panose="020B0604030504040204" pitchFamily="34" charset="0"/>
              </a:rPr>
              <a:t> our twelve tribes, earnestly serving </a:t>
            </a:r>
            <a:r>
              <a:rPr lang="en-US" sz="1200" b="1" i="1" u="none" strike="noStrike" baseline="0" dirty="0">
                <a:solidFill>
                  <a:srgbClr val="808080"/>
                </a:solidFill>
                <a:latin typeface="Verdana" panose="020B0604030504040204" pitchFamily="34" charset="0"/>
              </a:rPr>
              <a:t>God</a:t>
            </a:r>
            <a:r>
              <a:rPr lang="en-US" sz="1200" b="1" i="0" u="none" strike="noStrike" baseline="0" dirty="0">
                <a:solidFill>
                  <a:srgbClr val="808080"/>
                </a:solidFill>
                <a:latin typeface="Verdana" panose="020B0604030504040204" pitchFamily="34" charset="0"/>
              </a:rPr>
              <a:t> night and day, hope to attain. For this hope's sake, King Agrippa, I am accused by the Jews.</a:t>
            </a:r>
          </a:p>
          <a:p>
            <a:pPr marR="0" algn="l" rtl="0"/>
            <a:r>
              <a:rPr lang="en-US" sz="1200" b="1" i="0" u="none" strike="noStrike" baseline="0" dirty="0">
                <a:solidFill>
                  <a:srgbClr val="218282"/>
                </a:solidFill>
                <a:latin typeface="Verdana" panose="020B0604030504040204" pitchFamily="34" charset="0"/>
              </a:rPr>
              <a:t>(8)  Why should it be thought incredible by you that God raises the dead?</a:t>
            </a:r>
          </a:p>
          <a:p>
            <a:endParaRPr lang="en-US" b="1" dirty="0"/>
          </a:p>
          <a:p>
            <a:r>
              <a:rPr lang="en-US" b="1" dirty="0"/>
              <a:t>And then Paul described his service as a persecutor of Christians, how he punished them often and compelled them blaspheme and in verse 11 he describes himself as “exceedingly enraged”.  He proceeds next to describe the events on the road to Damascus and how his life changed – he is plain spoken to Agrippa tat he has not </a:t>
            </a:r>
            <a:r>
              <a:rPr lang="en-US" b="1" dirty="0" err="1"/>
              <a:t>benn</a:t>
            </a:r>
            <a:r>
              <a:rPr lang="en-US" b="1" dirty="0"/>
              <a:t> disobedient to the heavenly vision and in </a:t>
            </a:r>
          </a:p>
          <a:p>
            <a:r>
              <a:rPr lang="en-US" b="1" dirty="0"/>
              <a:t> </a:t>
            </a:r>
          </a:p>
          <a:p>
            <a:r>
              <a:rPr lang="en-US" b="1" dirty="0"/>
              <a:t>Read verses 22-23</a:t>
            </a:r>
          </a:p>
          <a:p>
            <a:pPr marR="0" algn="l" rtl="0"/>
            <a:r>
              <a:rPr lang="en-US" sz="1200" b="1" i="0" u="none" strike="noStrike" baseline="0" dirty="0">
                <a:solidFill>
                  <a:srgbClr val="218282"/>
                </a:solidFill>
                <a:latin typeface="Verdana" panose="020B0604030504040204" pitchFamily="34" charset="0"/>
              </a:rPr>
              <a:t>Act 26:22-23</a:t>
            </a:r>
          </a:p>
          <a:p>
            <a:pPr marR="0" algn="l" rtl="0"/>
            <a:r>
              <a:rPr lang="en-US" sz="1200" b="1" i="0" u="none" strike="noStrike" baseline="0" dirty="0">
                <a:solidFill>
                  <a:srgbClr val="218282"/>
                </a:solidFill>
                <a:latin typeface="Verdana" panose="020B0604030504040204" pitchFamily="34" charset="0"/>
              </a:rPr>
              <a:t>(22)  Therefore, having obtained help from God, to this day I stand, witnessing both to small and great, saying no other things than those which the prophets and Moses said would come—</a:t>
            </a:r>
          </a:p>
          <a:p>
            <a:pPr marR="0" algn="l" rtl="0"/>
            <a:r>
              <a:rPr lang="en-US" sz="1200" b="1" i="0" u="none" strike="noStrike" baseline="0" dirty="0">
                <a:solidFill>
                  <a:srgbClr val="218282"/>
                </a:solidFill>
                <a:latin typeface="Verdana" panose="020B0604030504040204" pitchFamily="34" charset="0"/>
              </a:rPr>
              <a:t>(23)  that the Christ would suffer, that He would be the first to rise from the dead, and would proclaim light to the </a:t>
            </a:r>
            <a:r>
              <a:rPr lang="en-US" sz="1200" b="1" i="1" u="none" strike="noStrike" baseline="0" dirty="0">
                <a:solidFill>
                  <a:srgbClr val="808080"/>
                </a:solidFill>
                <a:latin typeface="Verdana" panose="020B0604030504040204" pitchFamily="34" charset="0"/>
              </a:rPr>
              <a:t>Jewish</a:t>
            </a:r>
            <a:r>
              <a:rPr lang="en-US" sz="1200" b="1" i="0" u="none" strike="noStrike" baseline="0" dirty="0">
                <a:solidFill>
                  <a:srgbClr val="808080"/>
                </a:solidFill>
                <a:latin typeface="Verdana" panose="020B0604030504040204" pitchFamily="34" charset="0"/>
              </a:rPr>
              <a:t> people and to the Gentiles.“</a:t>
            </a:r>
          </a:p>
          <a:p>
            <a:pPr marR="0" algn="l" rtl="0"/>
            <a:endParaRPr lang="en-US" sz="1200" b="1" i="0" u="none" strike="noStrike" baseline="0" dirty="0">
              <a:solidFill>
                <a:srgbClr val="808080"/>
              </a:solidFill>
              <a:latin typeface="Verdana" panose="020B0604030504040204" pitchFamily="34" charset="0"/>
            </a:endParaRPr>
          </a:p>
          <a:p>
            <a:pPr marR="0" algn="l" rtl="0"/>
            <a:r>
              <a:rPr lang="en-US" sz="1200" b="1" i="0" u="none" strike="noStrike" baseline="0" dirty="0">
                <a:solidFill>
                  <a:srgbClr val="808080"/>
                </a:solidFill>
                <a:latin typeface="Verdana" panose="020B0604030504040204" pitchFamily="34" charset="0"/>
              </a:rPr>
              <a:t>To which Agrippa replies “Paul your are beside yourself, your much learning has driven you mad”</a:t>
            </a:r>
          </a:p>
          <a:p>
            <a:pPr marR="0" algn="l" rtl="0"/>
            <a:endParaRPr lang="en-US" sz="1200" b="1" i="0" u="none" strike="noStrike" baseline="0" dirty="0">
              <a:solidFill>
                <a:srgbClr val="808080"/>
              </a:solidFill>
              <a:latin typeface="Verdana" panose="020B0604030504040204" pitchFamily="34" charset="0"/>
            </a:endParaRPr>
          </a:p>
          <a:p>
            <a:pPr marR="0" algn="l" rtl="0"/>
            <a:r>
              <a:rPr lang="en-US" sz="1200" b="1" i="0" u="none" strike="noStrike" baseline="0" dirty="0">
                <a:solidFill>
                  <a:srgbClr val="808080"/>
                </a:solidFill>
                <a:latin typeface="Verdana" panose="020B0604030504040204" pitchFamily="34" charset="0"/>
              </a:rPr>
              <a:t>Paul disagrees and then the words that we quote so often from Agrippa – “you almost persuade me to be a Christian”</a:t>
            </a:r>
          </a:p>
          <a:p>
            <a:pPr marR="0" algn="l" rtl="0"/>
            <a:endParaRPr lang="en-US" sz="1200" b="1" i="0" u="none" strike="noStrike" baseline="0" dirty="0">
              <a:solidFill>
                <a:srgbClr val="808080"/>
              </a:solidFill>
              <a:latin typeface="Verdana" panose="020B0604030504040204" pitchFamily="34" charset="0"/>
            </a:endParaRPr>
          </a:p>
          <a:p>
            <a:pPr marR="0" algn="l" rtl="0"/>
            <a:r>
              <a:rPr lang="en-US" sz="1200" b="1" i="0" u="none" strike="noStrike" baseline="0" dirty="0">
                <a:solidFill>
                  <a:srgbClr val="808080"/>
                </a:solidFill>
                <a:latin typeface="Verdana" panose="020B0604030504040204" pitchFamily="34" charset="0"/>
              </a:rPr>
              <a:t>Paul stood before governors and kings and preached Christ crucified.</a:t>
            </a:r>
          </a:p>
          <a:p>
            <a:endParaRPr lang="en-US" b="1" dirty="0"/>
          </a:p>
          <a:p>
            <a:endParaRPr lang="en-US" b="1" dirty="0"/>
          </a:p>
          <a:p>
            <a:r>
              <a:rPr lang="en-US" b="1" dirty="0"/>
              <a:t>ABOUT 21 MINUTES TO THIS POINT</a:t>
            </a:r>
          </a:p>
          <a:p>
            <a:endParaRPr lang="en-US" b="1" dirty="0"/>
          </a:p>
          <a:p>
            <a:endParaRPr lang="en-US" b="1" dirty="0"/>
          </a:p>
        </p:txBody>
      </p:sp>
      <p:sp>
        <p:nvSpPr>
          <p:cNvPr id="4" name="Slide Number Placeholder 3"/>
          <p:cNvSpPr>
            <a:spLocks noGrp="1"/>
          </p:cNvSpPr>
          <p:nvPr>
            <p:ph type="sldNum" sz="quarter" idx="5"/>
          </p:nvPr>
        </p:nvSpPr>
        <p:spPr/>
        <p:txBody>
          <a:bodyPr/>
          <a:lstStyle/>
          <a:p>
            <a:fld id="{C5305709-B0F9-475E-BFAF-C5F2E445C24F}" type="slidenum">
              <a:rPr lang="en-US" smtClean="0"/>
              <a:t>2</a:t>
            </a:fld>
            <a:endParaRPr lang="en-US"/>
          </a:p>
        </p:txBody>
      </p:sp>
    </p:spTree>
    <p:extLst>
      <p:ext uri="{BB962C8B-B14F-4D97-AF65-F5344CB8AC3E}">
        <p14:creationId xmlns:p14="http://schemas.microsoft.com/office/powerpoint/2010/main" val="2981055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5305709-B0F9-475E-BFAF-C5F2E445C24F}" type="slidenum">
              <a:rPr lang="en-US" smtClean="0"/>
              <a:t>3</a:t>
            </a:fld>
            <a:endParaRPr lang="en-US"/>
          </a:p>
        </p:txBody>
      </p:sp>
    </p:spTree>
    <p:extLst>
      <p:ext uri="{BB962C8B-B14F-4D97-AF65-F5344CB8AC3E}">
        <p14:creationId xmlns:p14="http://schemas.microsoft.com/office/powerpoint/2010/main" val="1587965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A1C012-8297-4361-ACE8-A2509FB18911}"/>
              </a:ext>
            </a:extLst>
          </p:cNvPr>
          <p:cNvSpPr/>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EC2572-8518-46FF-8F60-FE2963DF4A6E}"/>
              </a:ext>
            </a:extLst>
          </p:cNvPr>
          <p:cNvSpPr>
            <a:spLocks noGrp="1"/>
          </p:cNvSpPr>
          <p:nvPr>
            <p:ph type="ctrTitle"/>
          </p:nvPr>
        </p:nvSpPr>
        <p:spPr>
          <a:xfrm>
            <a:off x="960120" y="640080"/>
            <a:ext cx="10268712" cy="3227832"/>
          </a:xfrm>
        </p:spPr>
        <p:txBody>
          <a:bodyPr anchor="b">
            <a:normAutofit/>
          </a:bodyPr>
          <a:lstStyle>
            <a:lvl1pPr algn="ctr">
              <a:defRPr sz="8800" baseline="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A7A0C76A-7715-48A4-8CF5-14BBF61962A1}"/>
              </a:ext>
            </a:extLst>
          </p:cNvPr>
          <p:cNvSpPr>
            <a:spLocks noGrp="1"/>
          </p:cNvSpPr>
          <p:nvPr>
            <p:ph type="subTitle" idx="1"/>
          </p:nvPr>
        </p:nvSpPr>
        <p:spPr>
          <a:xfrm>
            <a:off x="960120" y="4526280"/>
            <a:ext cx="10268712" cy="1508760"/>
          </a:xfrm>
        </p:spPr>
        <p:txBody>
          <a:bodyPr>
            <a:normAutofit/>
          </a:bodyPr>
          <a:lstStyle>
            <a:lvl1pPr marL="0" indent="0" algn="ctr">
              <a:buNone/>
              <a:defRPr sz="3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Date Placeholder 10">
            <a:extLst>
              <a:ext uri="{FF2B5EF4-FFF2-40B4-BE49-F238E27FC236}">
                <a16:creationId xmlns:a16="http://schemas.microsoft.com/office/drawing/2014/main" id="{52D4EF84-F7DF-49C5-9285-301284ADB99A}"/>
              </a:ext>
            </a:extLst>
          </p:cNvPr>
          <p:cNvSpPr>
            <a:spLocks noGrp="1"/>
          </p:cNvSpPr>
          <p:nvPr>
            <p:ph type="dt" sz="half" idx="10"/>
          </p:nvPr>
        </p:nvSpPr>
        <p:spPr/>
        <p:txBody>
          <a:bodyPr/>
          <a:lstStyle>
            <a:lvl1pPr>
              <a:defRPr>
                <a:solidFill>
                  <a:schemeClr val="bg1"/>
                </a:solidFill>
              </a:defRPr>
            </a:lvl1pPr>
          </a:lstStyle>
          <a:p>
            <a:pPr algn="r"/>
            <a:fld id="{A37D6D71-8B28-4ED6-B932-04B197003D23}" type="datetimeFigureOut">
              <a:rPr lang="en-US" smtClean="0"/>
              <a:pPr algn="r"/>
              <a:t>2/5/2024</a:t>
            </a:fld>
            <a:endParaRPr lang="en-US" dirty="0"/>
          </a:p>
        </p:txBody>
      </p:sp>
      <p:sp>
        <p:nvSpPr>
          <p:cNvPr id="12" name="Footer Placeholder 11">
            <a:extLst>
              <a:ext uri="{FF2B5EF4-FFF2-40B4-BE49-F238E27FC236}">
                <a16:creationId xmlns:a16="http://schemas.microsoft.com/office/drawing/2014/main" id="{81266E04-79AF-49EF-86BC-DB29D304BBEC}"/>
              </a:ext>
            </a:extLst>
          </p:cNvPr>
          <p:cNvSpPr>
            <a:spLocks noGrp="1"/>
          </p:cNvSpPr>
          <p:nvPr>
            <p:ph type="ftr" sz="quarter" idx="11"/>
          </p:nvPr>
        </p:nvSpPr>
        <p:spPr/>
        <p:txBody>
          <a:bodyPr/>
          <a:lstStyle>
            <a:lvl1pPr>
              <a:defRPr>
                <a:solidFill>
                  <a:schemeClr val="bg1"/>
                </a:solidFill>
              </a:defRPr>
            </a:lvl1pPr>
          </a:lstStyle>
          <a:p>
            <a:endParaRPr lang="en-US" dirty="0">
              <a:solidFill>
                <a:schemeClr val="bg1"/>
              </a:solidFill>
            </a:endParaRPr>
          </a:p>
        </p:txBody>
      </p:sp>
      <p:sp>
        <p:nvSpPr>
          <p:cNvPr id="13" name="Slide Number Placeholder 12">
            <a:extLst>
              <a:ext uri="{FF2B5EF4-FFF2-40B4-BE49-F238E27FC236}">
                <a16:creationId xmlns:a16="http://schemas.microsoft.com/office/drawing/2014/main" id="{90DF5B53-9A9A-46CE-A910-25ADA58753A8}"/>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439991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327B9-64C6-4AFE-8E67-F60CD17A80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92656D-F600-4D76-8A0F-BDBE78759B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A13412-4939-4879-B91F-BB5B029B6CEB}"/>
              </a:ext>
            </a:extLst>
          </p:cNvPr>
          <p:cNvSpPr>
            <a:spLocks noGrp="1"/>
          </p:cNvSpPr>
          <p:nvPr>
            <p:ph type="dt" sz="half" idx="10"/>
          </p:nvPr>
        </p:nvSpPr>
        <p:spPr/>
        <p:txBody>
          <a:bodyPr/>
          <a:lstStyle/>
          <a:p>
            <a:pPr algn="r"/>
            <a:fld id="{A37D6D71-8B28-4ED6-B932-04B197003D23}" type="datetimeFigureOut">
              <a:rPr lang="en-US" smtClean="0"/>
              <a:pPr algn="r"/>
              <a:t>2/5/2024</a:t>
            </a:fld>
            <a:endParaRPr lang="en-US" dirty="0"/>
          </a:p>
        </p:txBody>
      </p:sp>
      <p:sp>
        <p:nvSpPr>
          <p:cNvPr id="8" name="Footer Placeholder 7">
            <a:extLst>
              <a:ext uri="{FF2B5EF4-FFF2-40B4-BE49-F238E27FC236}">
                <a16:creationId xmlns:a16="http://schemas.microsoft.com/office/drawing/2014/main" id="{95237DB9-DE7D-4687-82D7-612600F06C3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6C819356-0444-4C23-82D3-E2FDE28D3DCB}"/>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593363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EB51B7C-D548-4AB7-90A4-C196105E6D56}"/>
              </a:ext>
            </a:extLst>
          </p:cNvPr>
          <p:cNvSpPr/>
          <p:nvPr/>
        </p:nvSpPr>
        <p:spPr>
          <a:xfrm>
            <a:off x="7108274" y="0"/>
            <a:ext cx="508372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32DC521B-8B54-4843-9FF4-B2C30FA0043F}"/>
              </a:ext>
            </a:extLst>
          </p:cNvPr>
          <p:cNvSpPr>
            <a:spLocks noGrp="1"/>
          </p:cNvSpPr>
          <p:nvPr>
            <p:ph type="title" orient="vert"/>
          </p:nvPr>
        </p:nvSpPr>
        <p:spPr>
          <a:xfrm>
            <a:off x="7751740" y="643467"/>
            <a:ext cx="3477092" cy="5533495"/>
          </a:xfrm>
        </p:spPr>
        <p:txBody>
          <a:bodyPr vert="eaVert" tIns="91440" bIns="91440"/>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10E3F10-9E27-41E6-A965-4243E37BE3D5}"/>
              </a:ext>
            </a:extLst>
          </p:cNvPr>
          <p:cNvSpPr>
            <a:spLocks noGrp="1"/>
          </p:cNvSpPr>
          <p:nvPr>
            <p:ph type="body" orient="vert" idx="1"/>
          </p:nvPr>
        </p:nvSpPr>
        <p:spPr>
          <a:xfrm>
            <a:off x="960120" y="643467"/>
            <a:ext cx="5504687" cy="5533496"/>
          </a:xfrm>
        </p:spPr>
        <p:txBody>
          <a:bodyPr vert="eaVert" tIns="91440"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6341D62D-51A0-4AD7-8027-BF548FB6AAF3}"/>
              </a:ext>
            </a:extLst>
          </p:cNvPr>
          <p:cNvSpPr>
            <a:spLocks noGrp="1"/>
          </p:cNvSpPr>
          <p:nvPr>
            <p:ph type="dt" sz="half" idx="10"/>
          </p:nvPr>
        </p:nvSpPr>
        <p:spPr>
          <a:xfrm>
            <a:off x="7617898" y="6356350"/>
            <a:ext cx="2522798" cy="365125"/>
          </a:xfrm>
        </p:spPr>
        <p:txBody>
          <a:bodyPr/>
          <a:lstStyle>
            <a:lvl1pPr>
              <a:defRPr>
                <a:solidFill>
                  <a:schemeClr val="bg1"/>
                </a:solidFill>
              </a:defRPr>
            </a:lvl1pPr>
          </a:lstStyle>
          <a:p>
            <a:pPr algn="r"/>
            <a:fld id="{A37D6D71-8B28-4ED6-B932-04B197003D23}" type="datetimeFigureOut">
              <a:rPr lang="en-US" smtClean="0"/>
              <a:pPr algn="r"/>
              <a:t>2/5/2024</a:t>
            </a:fld>
            <a:endParaRPr lang="en-US" dirty="0"/>
          </a:p>
        </p:txBody>
      </p:sp>
      <p:sp>
        <p:nvSpPr>
          <p:cNvPr id="8" name="Footer Placeholder 7">
            <a:extLst>
              <a:ext uri="{FF2B5EF4-FFF2-40B4-BE49-F238E27FC236}">
                <a16:creationId xmlns:a16="http://schemas.microsoft.com/office/drawing/2014/main" id="{A5857492-A701-44A1-B1D5-7B2C8CD06582}"/>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EED2E8AE-F1AA-4D19-A434-102501D3B460}"/>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4254546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80910-921F-4143-AB01-0F0AFC290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0182FC-5A0B-4C24-A6ED-990ED5BA90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6172F4-3DB0-4AE3-8926-081B78034C68}"/>
              </a:ext>
            </a:extLst>
          </p:cNvPr>
          <p:cNvSpPr>
            <a:spLocks noGrp="1"/>
          </p:cNvSpPr>
          <p:nvPr>
            <p:ph type="dt" sz="half" idx="10"/>
          </p:nvPr>
        </p:nvSpPr>
        <p:spPr/>
        <p:txBody>
          <a:bodyPr/>
          <a:lstStyle/>
          <a:p>
            <a:pPr algn="r"/>
            <a:fld id="{A37D6D71-8B28-4ED6-B932-04B197003D23}" type="datetimeFigureOut">
              <a:rPr lang="en-US" smtClean="0"/>
              <a:pPr algn="r"/>
              <a:t>2/5/2024</a:t>
            </a:fld>
            <a:endParaRPr lang="en-US" dirty="0"/>
          </a:p>
        </p:txBody>
      </p:sp>
      <p:sp>
        <p:nvSpPr>
          <p:cNvPr id="8" name="Footer Placeholder 7">
            <a:extLst>
              <a:ext uri="{FF2B5EF4-FFF2-40B4-BE49-F238E27FC236}">
                <a16:creationId xmlns:a16="http://schemas.microsoft.com/office/drawing/2014/main" id="{825F1358-C731-465B-BCB1-2CCBFD6ECF7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C8D59536-57D3-4C8A-A207-568465A32E45}"/>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821403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81E0804-8E9E-4C6E-B18D-44FE715B239E}"/>
              </a:ext>
            </a:extLst>
          </p:cNvPr>
          <p:cNvSpPr/>
          <p:nvPr/>
        </p:nvSpPr>
        <p:spPr>
          <a:xfrm>
            <a:off x="0" y="0"/>
            <a:ext cx="12192000" cy="42249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278AA1-17A5-44BF-8791-EACDA31F5D86}"/>
              </a:ext>
            </a:extLst>
          </p:cNvPr>
          <p:cNvSpPr>
            <a:spLocks noGrp="1"/>
          </p:cNvSpPr>
          <p:nvPr>
            <p:ph type="title"/>
          </p:nvPr>
        </p:nvSpPr>
        <p:spPr>
          <a:xfrm>
            <a:off x="960120" y="768096"/>
            <a:ext cx="10268712" cy="3136392"/>
          </a:xfrm>
        </p:spPr>
        <p:txBody>
          <a:bodyPr anchor="b">
            <a:normAutofit/>
          </a:bodyPr>
          <a:lstStyle>
            <a:lvl1pPr>
              <a:defRPr sz="72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1203A5-DA79-4778-AB85-150365748494}"/>
              </a:ext>
            </a:extLst>
          </p:cNvPr>
          <p:cNvSpPr>
            <a:spLocks noGrp="1"/>
          </p:cNvSpPr>
          <p:nvPr>
            <p:ph type="body" idx="1"/>
          </p:nvPr>
        </p:nvSpPr>
        <p:spPr>
          <a:xfrm>
            <a:off x="960120" y="4544568"/>
            <a:ext cx="10268712" cy="1545336"/>
          </a:xfrm>
        </p:spPr>
        <p:txBody>
          <a:bodyPr>
            <a:normAutofit/>
          </a:bodyPr>
          <a:lstStyle>
            <a:lvl1pPr marL="0" indent="0">
              <a:buNone/>
              <a:defRPr sz="3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9" name="Date Placeholder 8">
            <a:extLst>
              <a:ext uri="{FF2B5EF4-FFF2-40B4-BE49-F238E27FC236}">
                <a16:creationId xmlns:a16="http://schemas.microsoft.com/office/drawing/2014/main" id="{CE3B1B5E-0912-44AE-BAED-70B980E53915}"/>
              </a:ext>
            </a:extLst>
          </p:cNvPr>
          <p:cNvSpPr>
            <a:spLocks noGrp="1"/>
          </p:cNvSpPr>
          <p:nvPr>
            <p:ph type="dt" sz="half" idx="10"/>
          </p:nvPr>
        </p:nvSpPr>
        <p:spPr/>
        <p:txBody>
          <a:bodyPr/>
          <a:lstStyle/>
          <a:p>
            <a:pPr algn="r"/>
            <a:fld id="{A37D6D71-8B28-4ED6-B932-04B197003D23}" type="datetimeFigureOut">
              <a:rPr lang="en-US" smtClean="0"/>
              <a:pPr algn="r"/>
              <a:t>2/5/2024</a:t>
            </a:fld>
            <a:endParaRPr lang="en-US" dirty="0"/>
          </a:p>
        </p:txBody>
      </p:sp>
      <p:sp>
        <p:nvSpPr>
          <p:cNvPr id="10" name="Footer Placeholder 9">
            <a:extLst>
              <a:ext uri="{FF2B5EF4-FFF2-40B4-BE49-F238E27FC236}">
                <a16:creationId xmlns:a16="http://schemas.microsoft.com/office/drawing/2014/main" id="{346C82F1-A7B2-4F03-A26B-59D79BF5BFD5}"/>
              </a:ext>
            </a:extLst>
          </p:cNvPr>
          <p:cNvSpPr>
            <a:spLocks noGrp="1"/>
          </p:cNvSpPr>
          <p:nvPr>
            <p:ph type="ftr" sz="quarter" idx="11"/>
          </p:nvPr>
        </p:nvSpPr>
        <p:spPr/>
        <p:txBody>
          <a:bodyPr/>
          <a:lstStyle/>
          <a:p>
            <a:endParaRPr lang="en-US" dirty="0">
              <a:solidFill>
                <a:schemeClr val="tx1"/>
              </a:solidFill>
            </a:endParaRPr>
          </a:p>
        </p:txBody>
      </p:sp>
      <p:sp>
        <p:nvSpPr>
          <p:cNvPr id="11" name="Slide Number Placeholder 10">
            <a:extLst>
              <a:ext uri="{FF2B5EF4-FFF2-40B4-BE49-F238E27FC236}">
                <a16:creationId xmlns:a16="http://schemas.microsoft.com/office/drawing/2014/main" id="{B1DC1ABC-47A9-477B-A29D-F6690EE6B532}"/>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210317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F398-F05F-4793-9FA5-5B817EB95A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17F1CD-2CD4-4BBB-AB36-73A20B1A8D69}"/>
              </a:ext>
            </a:extLst>
          </p:cNvPr>
          <p:cNvSpPr>
            <a:spLocks noGrp="1"/>
          </p:cNvSpPr>
          <p:nvPr>
            <p:ph sz="half" idx="1"/>
          </p:nvPr>
        </p:nvSpPr>
        <p:spPr>
          <a:xfrm>
            <a:off x="960120" y="2587752"/>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67BBE02-B884-4CCC-9CBD-13B792BBA2BE}"/>
              </a:ext>
            </a:extLst>
          </p:cNvPr>
          <p:cNvSpPr>
            <a:spLocks noGrp="1"/>
          </p:cNvSpPr>
          <p:nvPr>
            <p:ph sz="half" idx="2"/>
          </p:nvPr>
        </p:nvSpPr>
        <p:spPr>
          <a:xfrm>
            <a:off x="6412992" y="2583371"/>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11">
            <a:extLst>
              <a:ext uri="{FF2B5EF4-FFF2-40B4-BE49-F238E27FC236}">
                <a16:creationId xmlns:a16="http://schemas.microsoft.com/office/drawing/2014/main" id="{B7FBE509-AA68-4D63-A589-AD5DE7FFFECA}"/>
              </a:ext>
            </a:extLst>
          </p:cNvPr>
          <p:cNvSpPr>
            <a:spLocks noGrp="1"/>
          </p:cNvSpPr>
          <p:nvPr>
            <p:ph type="dt" sz="half" idx="10"/>
          </p:nvPr>
        </p:nvSpPr>
        <p:spPr/>
        <p:txBody>
          <a:bodyPr/>
          <a:lstStyle/>
          <a:p>
            <a:pPr algn="r"/>
            <a:fld id="{A37D6D71-8B28-4ED6-B932-04B197003D23}" type="datetimeFigureOut">
              <a:rPr lang="en-US" smtClean="0"/>
              <a:pPr algn="r"/>
              <a:t>2/5/2024</a:t>
            </a:fld>
            <a:endParaRPr lang="en-US" dirty="0"/>
          </a:p>
        </p:txBody>
      </p:sp>
      <p:sp>
        <p:nvSpPr>
          <p:cNvPr id="13" name="Footer Placeholder 12">
            <a:extLst>
              <a:ext uri="{FF2B5EF4-FFF2-40B4-BE49-F238E27FC236}">
                <a16:creationId xmlns:a16="http://schemas.microsoft.com/office/drawing/2014/main" id="{9C1A4D52-57E4-4F45-BC2C-9FD73E9CEC59}"/>
              </a:ext>
            </a:extLst>
          </p:cNvPr>
          <p:cNvSpPr>
            <a:spLocks noGrp="1"/>
          </p:cNvSpPr>
          <p:nvPr>
            <p:ph type="ftr" sz="quarter" idx="11"/>
          </p:nvPr>
        </p:nvSpPr>
        <p:spPr/>
        <p:txBody>
          <a:bodyPr/>
          <a:lstStyle/>
          <a:p>
            <a:endParaRPr lang="en-US" dirty="0">
              <a:solidFill>
                <a:schemeClr val="tx1"/>
              </a:solidFill>
            </a:endParaRPr>
          </a:p>
        </p:txBody>
      </p:sp>
      <p:sp>
        <p:nvSpPr>
          <p:cNvPr id="14" name="Slide Number Placeholder 13">
            <a:extLst>
              <a:ext uri="{FF2B5EF4-FFF2-40B4-BE49-F238E27FC236}">
                <a16:creationId xmlns:a16="http://schemas.microsoft.com/office/drawing/2014/main" id="{E76AD5E1-358D-4236-85AE-74713259EF08}"/>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4215213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287D32C-166A-4FBE-B24D-C25769095429}"/>
              </a:ext>
            </a:extLst>
          </p:cNvPr>
          <p:cNvSpPr>
            <a:spLocks noGrp="1"/>
          </p:cNvSpPr>
          <p:nvPr>
            <p:ph type="body" idx="1"/>
          </p:nvPr>
        </p:nvSpPr>
        <p:spPr>
          <a:xfrm>
            <a:off x="960121"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9EC567-F249-462A-B71A-9C40D50E26AA}"/>
              </a:ext>
            </a:extLst>
          </p:cNvPr>
          <p:cNvSpPr>
            <a:spLocks noGrp="1"/>
          </p:cNvSpPr>
          <p:nvPr>
            <p:ph sz="half" idx="2"/>
          </p:nvPr>
        </p:nvSpPr>
        <p:spPr>
          <a:xfrm>
            <a:off x="960120"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BB7D2C6-69D1-4DE4-BF68-5FB0623DB9E3}"/>
              </a:ext>
            </a:extLst>
          </p:cNvPr>
          <p:cNvSpPr>
            <a:spLocks noGrp="1"/>
          </p:cNvSpPr>
          <p:nvPr>
            <p:ph type="body" sz="quarter" idx="3"/>
          </p:nvPr>
        </p:nvSpPr>
        <p:spPr>
          <a:xfrm>
            <a:off x="6409944"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367CC7-ED09-4F8D-A39A-C5969D33B9F8}"/>
              </a:ext>
            </a:extLst>
          </p:cNvPr>
          <p:cNvSpPr>
            <a:spLocks noGrp="1"/>
          </p:cNvSpPr>
          <p:nvPr>
            <p:ph sz="quarter" idx="4"/>
          </p:nvPr>
        </p:nvSpPr>
        <p:spPr>
          <a:xfrm>
            <a:off x="6409944"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5F92A44F-DE98-4FB5-B474-5DCCDD267A79}"/>
              </a:ext>
            </a:extLst>
          </p:cNvPr>
          <p:cNvSpPr>
            <a:spLocks noGrp="1"/>
          </p:cNvSpPr>
          <p:nvPr>
            <p:ph type="dt" sz="half" idx="10"/>
          </p:nvPr>
        </p:nvSpPr>
        <p:spPr/>
        <p:txBody>
          <a:bodyPr/>
          <a:lstStyle/>
          <a:p>
            <a:pPr algn="r"/>
            <a:fld id="{A37D6D71-8B28-4ED6-B932-04B197003D23}" type="datetimeFigureOut">
              <a:rPr lang="en-US" smtClean="0"/>
              <a:pPr algn="r"/>
              <a:t>2/5/2024</a:t>
            </a:fld>
            <a:endParaRPr lang="en-US" dirty="0"/>
          </a:p>
        </p:txBody>
      </p:sp>
      <p:sp>
        <p:nvSpPr>
          <p:cNvPr id="11" name="Footer Placeholder 10">
            <a:extLst>
              <a:ext uri="{FF2B5EF4-FFF2-40B4-BE49-F238E27FC236}">
                <a16:creationId xmlns:a16="http://schemas.microsoft.com/office/drawing/2014/main" id="{3ACC79DA-A9E4-4E93-93F1-81907A901BBB}"/>
              </a:ext>
            </a:extLst>
          </p:cNvPr>
          <p:cNvSpPr>
            <a:spLocks noGrp="1"/>
          </p:cNvSpPr>
          <p:nvPr>
            <p:ph type="ftr" sz="quarter" idx="11"/>
          </p:nvPr>
        </p:nvSpPr>
        <p:spPr/>
        <p:txBody>
          <a:bodyPr/>
          <a:lstStyle/>
          <a:p>
            <a:endParaRPr lang="en-US" dirty="0">
              <a:solidFill>
                <a:schemeClr val="tx1"/>
              </a:solidFill>
            </a:endParaRPr>
          </a:p>
        </p:txBody>
      </p:sp>
      <p:sp>
        <p:nvSpPr>
          <p:cNvPr id="12" name="Slide Number Placeholder 11">
            <a:extLst>
              <a:ext uri="{FF2B5EF4-FFF2-40B4-BE49-F238E27FC236}">
                <a16:creationId xmlns:a16="http://schemas.microsoft.com/office/drawing/2014/main" id="{404DFE57-AA80-4ED8-AD77-35CC56F3FBC6}"/>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13" name="Title 12">
            <a:extLst>
              <a:ext uri="{FF2B5EF4-FFF2-40B4-BE49-F238E27FC236}">
                <a16:creationId xmlns:a16="http://schemas.microsoft.com/office/drawing/2014/main" id="{FB62259C-ADDF-4293-AD3B-AB2E04A7483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75770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C7BA0-DC57-452F-85B7-C979AA690920}"/>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F1C53797-8D72-4774-AC93-EB9FDD650CCD}"/>
              </a:ext>
            </a:extLst>
          </p:cNvPr>
          <p:cNvSpPr>
            <a:spLocks noGrp="1"/>
          </p:cNvSpPr>
          <p:nvPr>
            <p:ph type="dt" sz="half" idx="10"/>
          </p:nvPr>
        </p:nvSpPr>
        <p:spPr/>
        <p:txBody>
          <a:bodyPr/>
          <a:lstStyle/>
          <a:p>
            <a:pPr algn="r"/>
            <a:fld id="{A37D6D71-8B28-4ED6-B932-04B197003D23}" type="datetimeFigureOut">
              <a:rPr lang="en-US" smtClean="0"/>
              <a:pPr algn="r"/>
              <a:t>2/5/2024</a:t>
            </a:fld>
            <a:endParaRPr lang="en-US" dirty="0"/>
          </a:p>
        </p:txBody>
      </p:sp>
      <p:sp>
        <p:nvSpPr>
          <p:cNvPr id="7" name="Footer Placeholder 6">
            <a:extLst>
              <a:ext uri="{FF2B5EF4-FFF2-40B4-BE49-F238E27FC236}">
                <a16:creationId xmlns:a16="http://schemas.microsoft.com/office/drawing/2014/main" id="{9E945AB7-1A32-4516-ABF9-B40958AE2E73}"/>
              </a:ext>
            </a:extLst>
          </p:cNvPr>
          <p:cNvSpPr>
            <a:spLocks noGrp="1"/>
          </p:cNvSpPr>
          <p:nvPr>
            <p:ph type="ftr" sz="quarter" idx="11"/>
          </p:nvPr>
        </p:nvSpPr>
        <p:spPr/>
        <p:txBody>
          <a:bodyPr/>
          <a:lstStyle/>
          <a:p>
            <a:endParaRPr lang="en-US" dirty="0">
              <a:solidFill>
                <a:schemeClr val="tx1"/>
              </a:solidFill>
            </a:endParaRPr>
          </a:p>
        </p:txBody>
      </p:sp>
      <p:sp>
        <p:nvSpPr>
          <p:cNvPr id="8" name="Slide Number Placeholder 7">
            <a:extLst>
              <a:ext uri="{FF2B5EF4-FFF2-40B4-BE49-F238E27FC236}">
                <a16:creationId xmlns:a16="http://schemas.microsoft.com/office/drawing/2014/main" id="{B22923C3-1D67-4089-A6B1-9A10315E807F}"/>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095437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FC0A8DC1-14F6-453B-A724-D6493F063F83}"/>
              </a:ext>
            </a:extLst>
          </p:cNvPr>
          <p:cNvSpPr>
            <a:spLocks noGrp="1"/>
          </p:cNvSpPr>
          <p:nvPr>
            <p:ph type="dt" sz="half" idx="10"/>
          </p:nvPr>
        </p:nvSpPr>
        <p:spPr/>
        <p:txBody>
          <a:bodyPr/>
          <a:lstStyle/>
          <a:p>
            <a:pPr algn="r"/>
            <a:fld id="{A37D6D71-8B28-4ED6-B932-04B197003D23}" type="datetimeFigureOut">
              <a:rPr lang="en-US" smtClean="0"/>
              <a:pPr algn="r"/>
              <a:t>2/5/2024</a:t>
            </a:fld>
            <a:endParaRPr lang="en-US" dirty="0"/>
          </a:p>
        </p:txBody>
      </p:sp>
      <p:sp>
        <p:nvSpPr>
          <p:cNvPr id="6" name="Footer Placeholder 5">
            <a:extLst>
              <a:ext uri="{FF2B5EF4-FFF2-40B4-BE49-F238E27FC236}">
                <a16:creationId xmlns:a16="http://schemas.microsoft.com/office/drawing/2014/main" id="{66E63FF0-1A91-4698-B12A-112D05373593}"/>
              </a:ext>
            </a:extLst>
          </p:cNvPr>
          <p:cNvSpPr>
            <a:spLocks noGrp="1"/>
          </p:cNvSpPr>
          <p:nvPr>
            <p:ph type="ftr" sz="quarter" idx="11"/>
          </p:nvPr>
        </p:nvSpPr>
        <p:spPr/>
        <p:txBody>
          <a:bodyPr/>
          <a:lstStyle/>
          <a:p>
            <a:endParaRPr lang="en-US" dirty="0">
              <a:solidFill>
                <a:schemeClr val="tx1"/>
              </a:solidFill>
            </a:endParaRPr>
          </a:p>
        </p:txBody>
      </p:sp>
      <p:sp>
        <p:nvSpPr>
          <p:cNvPr id="7" name="Slide Number Placeholder 6">
            <a:extLst>
              <a:ext uri="{FF2B5EF4-FFF2-40B4-BE49-F238E27FC236}">
                <a16:creationId xmlns:a16="http://schemas.microsoft.com/office/drawing/2014/main" id="{1E066D53-44B3-4F04-93FD-9756A60139F9}"/>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813566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83A0FE-F7E3-433E-9A29-D778690D223A}"/>
              </a:ext>
            </a:extLst>
          </p:cNvPr>
          <p:cNvSpPr>
            <a:spLocks noGrp="1"/>
          </p:cNvSpPr>
          <p:nvPr>
            <p:ph idx="1"/>
          </p:nvPr>
        </p:nvSpPr>
        <p:spPr>
          <a:xfrm>
            <a:off x="5183188" y="2591850"/>
            <a:ext cx="6045644" cy="35935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794B15D-55F5-4208-AF40-41CAFEB56F4C}"/>
              </a:ext>
            </a:extLst>
          </p:cNvPr>
          <p:cNvSpPr>
            <a:spLocks noGrp="1"/>
          </p:cNvSpPr>
          <p:nvPr>
            <p:ph type="body" sz="half" idx="2"/>
          </p:nvPr>
        </p:nvSpPr>
        <p:spPr>
          <a:xfrm>
            <a:off x="960120" y="2591850"/>
            <a:ext cx="3811905" cy="3277137"/>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E8A46CE7-2F0F-4C85-B633-B9FCB8347AE7}"/>
              </a:ext>
            </a:extLst>
          </p:cNvPr>
          <p:cNvSpPr>
            <a:spLocks noGrp="1"/>
          </p:cNvSpPr>
          <p:nvPr>
            <p:ph type="dt" sz="half" idx="10"/>
          </p:nvPr>
        </p:nvSpPr>
        <p:spPr/>
        <p:txBody>
          <a:bodyPr/>
          <a:lstStyle/>
          <a:p>
            <a:pPr algn="r"/>
            <a:fld id="{A37D6D71-8B28-4ED6-B932-04B197003D23}" type="datetimeFigureOut">
              <a:rPr lang="en-US" smtClean="0"/>
              <a:pPr algn="r"/>
              <a:t>2/5/2024</a:t>
            </a:fld>
            <a:endParaRPr lang="en-US" dirty="0"/>
          </a:p>
        </p:txBody>
      </p:sp>
      <p:sp>
        <p:nvSpPr>
          <p:cNvPr id="9" name="Footer Placeholder 8">
            <a:extLst>
              <a:ext uri="{FF2B5EF4-FFF2-40B4-BE49-F238E27FC236}">
                <a16:creationId xmlns:a16="http://schemas.microsoft.com/office/drawing/2014/main" id="{D0900919-3A73-4918-9D97-8DBE7ABB7A19}"/>
              </a:ext>
            </a:extLst>
          </p:cNvPr>
          <p:cNvSpPr>
            <a:spLocks noGrp="1"/>
          </p:cNvSpPr>
          <p:nvPr>
            <p:ph type="ftr" sz="quarter" idx="11"/>
          </p:nvPr>
        </p:nvSpPr>
        <p:spPr/>
        <p:txBody>
          <a:bodyPr/>
          <a:lstStyle/>
          <a:p>
            <a:endParaRPr lang="en-US" dirty="0">
              <a:solidFill>
                <a:schemeClr val="tx1"/>
              </a:solidFill>
            </a:endParaRPr>
          </a:p>
        </p:txBody>
      </p:sp>
      <p:sp>
        <p:nvSpPr>
          <p:cNvPr id="10" name="Slide Number Placeholder 9">
            <a:extLst>
              <a:ext uri="{FF2B5EF4-FFF2-40B4-BE49-F238E27FC236}">
                <a16:creationId xmlns:a16="http://schemas.microsoft.com/office/drawing/2014/main" id="{08BC1001-E44E-4A9A-9E60-2E319A844F65}"/>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11" name="Title 10">
            <a:extLst>
              <a:ext uri="{FF2B5EF4-FFF2-40B4-BE49-F238E27FC236}">
                <a16:creationId xmlns:a16="http://schemas.microsoft.com/office/drawing/2014/main" id="{A125AC31-022C-40AA-B65C-C9AC48395A6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90558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797A575-703F-410E-9A84-F9B578FEAE80}"/>
              </a:ext>
            </a:extLst>
          </p:cNvPr>
          <p:cNvSpPr>
            <a:spLocks noGrp="1"/>
          </p:cNvSpPr>
          <p:nvPr>
            <p:ph type="pic" idx="1"/>
          </p:nvPr>
        </p:nvSpPr>
        <p:spPr>
          <a:xfrm>
            <a:off x="0" y="2267712"/>
            <a:ext cx="6571469" cy="4590288"/>
          </a:xfrm>
          <a:solidFill>
            <a:schemeClr val="bg1">
              <a:lumMod val="85000"/>
            </a:schemeClr>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1518B509-934D-400A-A922-45B61AC6EDD8}"/>
              </a:ext>
            </a:extLst>
          </p:cNvPr>
          <p:cNvSpPr>
            <a:spLocks noGrp="1"/>
          </p:cNvSpPr>
          <p:nvPr>
            <p:ph type="body" sz="half" idx="2"/>
          </p:nvPr>
        </p:nvSpPr>
        <p:spPr>
          <a:xfrm>
            <a:off x="7235971" y="2587752"/>
            <a:ext cx="3992856" cy="3593592"/>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99813C51-6954-4F3A-A043-D1BCC8B50F83}"/>
              </a:ext>
            </a:extLst>
          </p:cNvPr>
          <p:cNvSpPr>
            <a:spLocks noGrp="1"/>
          </p:cNvSpPr>
          <p:nvPr>
            <p:ph type="dt" sz="half" idx="10"/>
          </p:nvPr>
        </p:nvSpPr>
        <p:spPr/>
        <p:txBody>
          <a:bodyPr/>
          <a:lstStyle/>
          <a:p>
            <a:pPr algn="r"/>
            <a:fld id="{A37D6D71-8B28-4ED6-B932-04B197003D23}" type="datetimeFigureOut">
              <a:rPr lang="en-US" smtClean="0"/>
              <a:pPr algn="r"/>
              <a:t>2/5/2024</a:t>
            </a:fld>
            <a:endParaRPr lang="en-US" dirty="0"/>
          </a:p>
        </p:txBody>
      </p:sp>
      <p:sp>
        <p:nvSpPr>
          <p:cNvPr id="9" name="Footer Placeholder 8">
            <a:extLst>
              <a:ext uri="{FF2B5EF4-FFF2-40B4-BE49-F238E27FC236}">
                <a16:creationId xmlns:a16="http://schemas.microsoft.com/office/drawing/2014/main" id="{C0AC32FB-49A3-40E4-9D24-177597043627}"/>
              </a:ext>
            </a:extLst>
          </p:cNvPr>
          <p:cNvSpPr>
            <a:spLocks noGrp="1"/>
          </p:cNvSpPr>
          <p:nvPr>
            <p:ph type="ftr" sz="quarter" idx="11"/>
          </p:nvPr>
        </p:nvSpPr>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effectLst>
                <a:outerShdw blurRad="50800" dist="38100" dir="2700000" algn="tl" rotWithShape="0">
                  <a:prstClr val="black">
                    <a:alpha val="43000"/>
                  </a:prstClr>
                </a:outerShdw>
              </a:effectLst>
            </a:endParaRPr>
          </a:p>
        </p:txBody>
      </p:sp>
      <p:sp>
        <p:nvSpPr>
          <p:cNvPr id="10" name="Slide Number Placeholder 9">
            <a:extLst>
              <a:ext uri="{FF2B5EF4-FFF2-40B4-BE49-F238E27FC236}">
                <a16:creationId xmlns:a16="http://schemas.microsoft.com/office/drawing/2014/main" id="{EC93F5E6-DAE6-447B-8038-5F4C9A799F57}"/>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2" name="Title 1">
            <a:extLst>
              <a:ext uri="{FF2B5EF4-FFF2-40B4-BE49-F238E27FC236}">
                <a16:creationId xmlns:a16="http://schemas.microsoft.com/office/drawing/2014/main" id="{9BFF97FB-514D-4FE8-A9A4-E9A111A56ED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14508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D153959-30FA-4987-A094-7243641F474B}"/>
              </a:ext>
            </a:extLst>
          </p:cNvPr>
          <p:cNvSpPr/>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50216229-A6DB-436A-B327-667E80F0A563}"/>
              </a:ext>
            </a:extLst>
          </p:cNvPr>
          <p:cNvSpPr>
            <a:spLocks noGrp="1"/>
          </p:cNvSpPr>
          <p:nvPr>
            <p:ph type="title"/>
          </p:nvPr>
        </p:nvSpPr>
        <p:spPr>
          <a:xfrm>
            <a:off x="960120" y="317814"/>
            <a:ext cx="10268712" cy="17007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2B351D-270D-480D-8AF5-6A213ED2B3FB}"/>
              </a:ext>
            </a:extLst>
          </p:cNvPr>
          <p:cNvSpPr>
            <a:spLocks noGrp="1"/>
          </p:cNvSpPr>
          <p:nvPr>
            <p:ph type="body" idx="1"/>
          </p:nvPr>
        </p:nvSpPr>
        <p:spPr>
          <a:xfrm>
            <a:off x="960120" y="2587752"/>
            <a:ext cx="10268712" cy="35935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EB0E73-3310-4A8F-BB4A-7A6A99121A61}"/>
              </a:ext>
            </a:extLst>
          </p:cNvPr>
          <p:cNvSpPr>
            <a:spLocks noGrp="1"/>
          </p:cNvSpPr>
          <p:nvPr>
            <p:ph type="dt" sz="half" idx="2"/>
          </p:nvPr>
        </p:nvSpPr>
        <p:spPr>
          <a:xfrm>
            <a:off x="6903720" y="6356350"/>
            <a:ext cx="3236976" cy="365125"/>
          </a:xfrm>
          <a:prstGeom prst="rect">
            <a:avLst/>
          </a:prstGeom>
        </p:spPr>
        <p:txBody>
          <a:bodyPr vert="horz" lIns="91440" tIns="45720" rIns="91440" bIns="45720" rtlCol="0" anchor="ctr"/>
          <a:lstStyle>
            <a:lvl1pPr algn="just">
              <a:defRPr sz="1200" spc="50" baseline="0">
                <a:solidFill>
                  <a:schemeClr val="tx1"/>
                </a:solidFill>
              </a:defRPr>
            </a:lvl1pPr>
          </a:lstStyle>
          <a:p>
            <a:pPr algn="r"/>
            <a:fld id="{A37D6D71-8B28-4ED6-B932-04B197003D23}" type="datetimeFigureOut">
              <a:rPr lang="en-US" smtClean="0"/>
              <a:pPr algn="r"/>
              <a:t>2/5/2024</a:t>
            </a:fld>
            <a:endParaRPr lang="en-US" spc="50" dirty="0"/>
          </a:p>
        </p:txBody>
      </p:sp>
      <p:sp>
        <p:nvSpPr>
          <p:cNvPr id="5" name="Footer Placeholder 4">
            <a:extLst>
              <a:ext uri="{FF2B5EF4-FFF2-40B4-BE49-F238E27FC236}">
                <a16:creationId xmlns:a16="http://schemas.microsoft.com/office/drawing/2014/main" id="{1381C4C0-515B-4404-A780-C31E7DFE54A4}"/>
              </a:ext>
            </a:extLst>
          </p:cNvPr>
          <p:cNvSpPr>
            <a:spLocks noGrp="1"/>
          </p:cNvSpPr>
          <p:nvPr>
            <p:ph type="ftr" sz="quarter" idx="3"/>
          </p:nvPr>
        </p:nvSpPr>
        <p:spPr>
          <a:xfrm>
            <a:off x="960120" y="6356350"/>
            <a:ext cx="5504688" cy="365125"/>
          </a:xfrm>
          <a:prstGeom prst="rect">
            <a:avLst/>
          </a:prstGeom>
        </p:spPr>
        <p:txBody>
          <a:bodyPr vert="horz" lIns="91440" tIns="45720" rIns="91440" bIns="45720" rtlCol="0" anchor="ctr"/>
          <a:lstStyle>
            <a:lvl1pPr algn="l">
              <a:defRPr sz="1100" cap="all" spc="50" baseline="0">
                <a:solidFill>
                  <a:schemeClr val="tx1"/>
                </a:solidFill>
              </a:defRPr>
            </a:lvl1pPr>
          </a:lstStyle>
          <a:p>
            <a:endParaRPr lang="en-US" spc="50" dirty="0"/>
          </a:p>
        </p:txBody>
      </p:sp>
      <p:sp>
        <p:nvSpPr>
          <p:cNvPr id="6" name="Slide Number Placeholder 5">
            <a:extLst>
              <a:ext uri="{FF2B5EF4-FFF2-40B4-BE49-F238E27FC236}">
                <a16:creationId xmlns:a16="http://schemas.microsoft.com/office/drawing/2014/main" id="{944C30C7-F013-428C-A6F7-A8CCCD14CEF4}"/>
              </a:ext>
            </a:extLst>
          </p:cNvPr>
          <p:cNvSpPr>
            <a:spLocks noGrp="1"/>
          </p:cNvSpPr>
          <p:nvPr>
            <p:ph type="sldNum" sz="quarter" idx="4"/>
          </p:nvPr>
        </p:nvSpPr>
        <p:spPr>
          <a:xfrm>
            <a:off x="10296144" y="6356350"/>
            <a:ext cx="932688" cy="365125"/>
          </a:xfrm>
          <a:prstGeom prst="rect">
            <a:avLst/>
          </a:prstGeom>
        </p:spPr>
        <p:txBody>
          <a:bodyPr vert="horz" lIns="91440" tIns="45720" rIns="91440" bIns="45720" rtlCol="0" anchor="ctr"/>
          <a:lstStyle>
            <a:lvl1pPr algn="r">
              <a:defRPr sz="1200">
                <a:solidFill>
                  <a:schemeClr val="tx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353442081"/>
      </p:ext>
    </p:extLst>
  </p:cSld>
  <p:clrMap bg1="lt1" tx1="dk1" bg2="lt2" tx2="dk2" accent1="accent1" accent2="accent2" accent3="accent3" accent4="accent4" accent5="accent5" accent6="accent6" hlink="hlink" folHlink="folHlink"/>
  <p:sldLayoutIdLst>
    <p:sldLayoutId id="2147483955" r:id="rId1"/>
    <p:sldLayoutId id="2147483956" r:id="rId2"/>
    <p:sldLayoutId id="2147483957" r:id="rId3"/>
    <p:sldLayoutId id="2147483958" r:id="rId4"/>
    <p:sldLayoutId id="2147483959" r:id="rId5"/>
    <p:sldLayoutId id="2147483953" r:id="rId6"/>
    <p:sldLayoutId id="2147483949" r:id="rId7"/>
    <p:sldLayoutId id="2147483950" r:id="rId8"/>
    <p:sldLayoutId id="2147483951" r:id="rId9"/>
    <p:sldLayoutId id="2147483952" r:id="rId10"/>
    <p:sldLayoutId id="2147483954" r:id="rId11"/>
  </p:sldLayoutIdLst>
  <p:txStyles>
    <p:titleStyle>
      <a:lvl1pPr algn="l" defTabSz="914400" rtl="0" eaLnBrk="1" latinLnBrk="0" hangingPunct="1">
        <a:lnSpc>
          <a:spcPct val="90000"/>
        </a:lnSpc>
        <a:spcBef>
          <a:spcPct val="0"/>
        </a:spcBef>
        <a:buNone/>
        <a:defRPr sz="6600" kern="1200" cap="all" spc="120" baseline="0">
          <a:solidFill>
            <a:schemeClr val="bg1"/>
          </a:solidFill>
          <a:latin typeface="+mj-lt"/>
          <a:ea typeface="+mj-ea"/>
          <a:cs typeface="+mj-cs"/>
        </a:defRPr>
      </a:lvl1pPr>
    </p:titleStyle>
    <p:bodyStyle>
      <a:lvl1pPr marL="0" indent="0" algn="l" defTabSz="914400" rtl="0" eaLnBrk="1" latinLnBrk="0" hangingPunct="1">
        <a:lnSpc>
          <a:spcPct val="101000"/>
        </a:lnSpc>
        <a:spcBef>
          <a:spcPts val="700"/>
        </a:spcBef>
        <a:spcAft>
          <a:spcPts val="700"/>
        </a:spcAft>
        <a:buFont typeface="Arial" panose="020B0604020202020204" pitchFamily="34" charset="0"/>
        <a:buNone/>
        <a:defRPr sz="2600" kern="1200" spc="50" baseline="0">
          <a:solidFill>
            <a:schemeClr val="tx1"/>
          </a:solidFill>
          <a:latin typeface="+mn-lt"/>
          <a:ea typeface="+mn-ea"/>
          <a:cs typeface="+mn-cs"/>
        </a:defRPr>
      </a:lvl1pPr>
      <a:lvl2pPr marL="274320" indent="-274320" algn="l" defTabSz="914400" rtl="0" eaLnBrk="1" latinLnBrk="0" hangingPunct="1">
        <a:lnSpc>
          <a:spcPct val="101000"/>
        </a:lnSpc>
        <a:spcBef>
          <a:spcPts val="400"/>
        </a:spcBef>
        <a:spcAft>
          <a:spcPts val="400"/>
        </a:spcAft>
        <a:buClrTx/>
        <a:buFont typeface="Wingdings" panose="05000000000000000000" pitchFamily="2" charset="2"/>
        <a:buChar char="§"/>
        <a:defRPr sz="2300" kern="1200" spc="50" baseline="0">
          <a:solidFill>
            <a:schemeClr val="tx1"/>
          </a:solidFill>
          <a:latin typeface="+mn-lt"/>
          <a:ea typeface="+mn-ea"/>
          <a:cs typeface="+mn-cs"/>
        </a:defRPr>
      </a:lvl2pPr>
      <a:lvl3pPr marL="27432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3pPr>
      <a:lvl4pPr marL="594360" indent="-274320" algn="l" defTabSz="914400" rtl="0" eaLnBrk="1" latinLnBrk="0" hangingPunct="1">
        <a:lnSpc>
          <a:spcPct val="101000"/>
        </a:lnSpc>
        <a:spcBef>
          <a:spcPts val="400"/>
        </a:spcBef>
        <a:spcAft>
          <a:spcPts val="400"/>
        </a:spcAft>
        <a:buClrTx/>
        <a:buFont typeface="Wingdings" panose="05000000000000000000" pitchFamily="2" charset="2"/>
        <a:buChar char="§"/>
        <a:defRPr sz="1800" kern="1200" spc="50" baseline="0">
          <a:solidFill>
            <a:schemeClr val="tx1"/>
          </a:solidFill>
          <a:latin typeface="+mn-lt"/>
          <a:ea typeface="+mn-ea"/>
          <a:cs typeface="+mn-cs"/>
        </a:defRPr>
      </a:lvl4pPr>
      <a:lvl5pPr marL="59436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0" name="Rectangle 59">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loudy oil paint art">
            <a:extLst>
              <a:ext uri="{FF2B5EF4-FFF2-40B4-BE49-F238E27FC236}">
                <a16:creationId xmlns:a16="http://schemas.microsoft.com/office/drawing/2014/main" id="{F91901A2-E8A6-1C51-F39A-7613419F8B4C}"/>
              </a:ext>
            </a:extLst>
          </p:cNvPr>
          <p:cNvPicPr>
            <a:picLocks noChangeAspect="1"/>
          </p:cNvPicPr>
          <p:nvPr/>
        </p:nvPicPr>
        <p:blipFill rotWithShape="1">
          <a:blip r:embed="rId2">
            <a:alphaModFix amt="60000"/>
          </a:blip>
          <a:srcRect t="7865" b="7865"/>
          <a:stretch/>
        </p:blipFill>
        <p:spPr>
          <a:xfrm>
            <a:off x="20" y="10"/>
            <a:ext cx="12191981" cy="6857990"/>
          </a:xfrm>
          <a:prstGeom prst="rect">
            <a:avLst/>
          </a:prstGeom>
        </p:spPr>
      </p:pic>
      <p:sp>
        <p:nvSpPr>
          <p:cNvPr id="14" name="TextBox 13">
            <a:extLst>
              <a:ext uri="{FF2B5EF4-FFF2-40B4-BE49-F238E27FC236}">
                <a16:creationId xmlns:a16="http://schemas.microsoft.com/office/drawing/2014/main" id="{6ACC48C8-454C-2CDA-84C0-107F245898A3}"/>
              </a:ext>
            </a:extLst>
          </p:cNvPr>
          <p:cNvSpPr txBox="1"/>
          <p:nvPr/>
        </p:nvSpPr>
        <p:spPr>
          <a:xfrm>
            <a:off x="4266039" y="646257"/>
            <a:ext cx="7511845" cy="3046988"/>
          </a:xfrm>
          <a:prstGeom prst="rect">
            <a:avLst/>
          </a:prstGeom>
          <a:noFill/>
        </p:spPr>
        <p:txBody>
          <a:bodyPr wrap="square" rtlCol="0">
            <a:spAutoFit/>
          </a:bodyPr>
          <a:lstStyle/>
          <a:p>
            <a:pPr algn="ctr"/>
            <a:r>
              <a:rPr lang="en-US" sz="9600" dirty="0">
                <a:effectLst>
                  <a:outerShdw blurRad="50800" dist="38100" dir="2700000" algn="tl" rotWithShape="0">
                    <a:prstClr val="black">
                      <a:alpha val="40000"/>
                    </a:prstClr>
                  </a:outerShdw>
                </a:effectLst>
                <a:latin typeface="Verdana Pro Semibold" panose="020B0704030504040204" pitchFamily="34" charset="0"/>
              </a:rPr>
              <a:t>Christ Crucified</a:t>
            </a:r>
          </a:p>
        </p:txBody>
      </p:sp>
    </p:spTree>
    <p:extLst>
      <p:ext uri="{BB962C8B-B14F-4D97-AF65-F5344CB8AC3E}">
        <p14:creationId xmlns:p14="http://schemas.microsoft.com/office/powerpoint/2010/main" val="293226197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0" name="Rectangle 59">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loudy oil paint art">
            <a:extLst>
              <a:ext uri="{FF2B5EF4-FFF2-40B4-BE49-F238E27FC236}">
                <a16:creationId xmlns:a16="http://schemas.microsoft.com/office/drawing/2014/main" id="{F91901A2-E8A6-1C51-F39A-7613419F8B4C}"/>
              </a:ext>
            </a:extLst>
          </p:cNvPr>
          <p:cNvPicPr>
            <a:picLocks noChangeAspect="1"/>
          </p:cNvPicPr>
          <p:nvPr/>
        </p:nvPicPr>
        <p:blipFill rotWithShape="1">
          <a:blip r:embed="rId3">
            <a:alphaModFix amt="21000"/>
          </a:blip>
          <a:srcRect t="7865" b="7865"/>
          <a:stretch/>
        </p:blipFill>
        <p:spPr>
          <a:xfrm>
            <a:off x="19" y="-49160"/>
            <a:ext cx="12191981" cy="6857990"/>
          </a:xfrm>
          <a:prstGeom prst="rect">
            <a:avLst/>
          </a:prstGeom>
        </p:spPr>
      </p:pic>
      <p:sp>
        <p:nvSpPr>
          <p:cNvPr id="2" name="TextBox 1">
            <a:extLst>
              <a:ext uri="{FF2B5EF4-FFF2-40B4-BE49-F238E27FC236}">
                <a16:creationId xmlns:a16="http://schemas.microsoft.com/office/drawing/2014/main" id="{4AEC14B0-1D0A-0BCE-AA8A-F00B77E09672}"/>
              </a:ext>
            </a:extLst>
          </p:cNvPr>
          <p:cNvSpPr txBox="1"/>
          <p:nvPr/>
        </p:nvSpPr>
        <p:spPr>
          <a:xfrm>
            <a:off x="786581" y="306358"/>
            <a:ext cx="9891251" cy="1077218"/>
          </a:xfrm>
          <a:prstGeom prst="rect">
            <a:avLst/>
          </a:prstGeom>
          <a:noFill/>
        </p:spPr>
        <p:txBody>
          <a:bodyPr wrap="square" rtlCol="0">
            <a:spAutoFit/>
          </a:bodyPr>
          <a:lstStyle/>
          <a:p>
            <a:r>
              <a:rPr lang="en-US" sz="3200" dirty="0">
                <a:latin typeface="Verdana Pro Cond Semibold" panose="020B0706030504040204" pitchFamily="34" charset="0"/>
              </a:rPr>
              <a:t>Peter preaches Christ Crucified in Acts 2: 14 – 36 &amp; 3:11-20</a:t>
            </a:r>
          </a:p>
        </p:txBody>
      </p:sp>
      <p:sp>
        <p:nvSpPr>
          <p:cNvPr id="3" name="TextBox 2">
            <a:extLst>
              <a:ext uri="{FF2B5EF4-FFF2-40B4-BE49-F238E27FC236}">
                <a16:creationId xmlns:a16="http://schemas.microsoft.com/office/drawing/2014/main" id="{C57112F7-6570-B099-D6FC-C3B7670F9483}"/>
              </a:ext>
            </a:extLst>
          </p:cNvPr>
          <p:cNvSpPr txBox="1"/>
          <p:nvPr/>
        </p:nvSpPr>
        <p:spPr>
          <a:xfrm>
            <a:off x="791501" y="1519080"/>
            <a:ext cx="9891251" cy="584775"/>
          </a:xfrm>
          <a:prstGeom prst="rect">
            <a:avLst/>
          </a:prstGeom>
          <a:noFill/>
        </p:spPr>
        <p:txBody>
          <a:bodyPr wrap="square" rtlCol="0">
            <a:spAutoFit/>
          </a:bodyPr>
          <a:lstStyle/>
          <a:p>
            <a:r>
              <a:rPr lang="en-US" sz="3200" dirty="0">
                <a:latin typeface="Verdana Pro Cond Semibold" panose="020B0706030504040204" pitchFamily="34" charset="0"/>
              </a:rPr>
              <a:t>Stephen preaches Christ Crucified in Acts 7</a:t>
            </a:r>
          </a:p>
        </p:txBody>
      </p:sp>
      <p:sp>
        <p:nvSpPr>
          <p:cNvPr id="5" name="TextBox 4">
            <a:extLst>
              <a:ext uri="{FF2B5EF4-FFF2-40B4-BE49-F238E27FC236}">
                <a16:creationId xmlns:a16="http://schemas.microsoft.com/office/drawing/2014/main" id="{61070344-5C26-BAAB-6B04-36A4E5A1263A}"/>
              </a:ext>
            </a:extLst>
          </p:cNvPr>
          <p:cNvSpPr txBox="1"/>
          <p:nvPr/>
        </p:nvSpPr>
        <p:spPr>
          <a:xfrm>
            <a:off x="786589" y="2253130"/>
            <a:ext cx="10373024" cy="1077218"/>
          </a:xfrm>
          <a:prstGeom prst="rect">
            <a:avLst/>
          </a:prstGeom>
          <a:noFill/>
        </p:spPr>
        <p:txBody>
          <a:bodyPr wrap="square" rtlCol="0">
            <a:spAutoFit/>
          </a:bodyPr>
          <a:lstStyle/>
          <a:p>
            <a:r>
              <a:rPr lang="en-US" sz="3200" dirty="0">
                <a:latin typeface="Verdana Pro Cond Semibold" panose="020B0706030504040204" pitchFamily="34" charset="0"/>
              </a:rPr>
              <a:t>Paul preaches Christ Crucified to the Athenians in Acts 17:22-33</a:t>
            </a:r>
          </a:p>
        </p:txBody>
      </p:sp>
      <p:sp>
        <p:nvSpPr>
          <p:cNvPr id="7" name="TextBox 6">
            <a:extLst>
              <a:ext uri="{FF2B5EF4-FFF2-40B4-BE49-F238E27FC236}">
                <a16:creationId xmlns:a16="http://schemas.microsoft.com/office/drawing/2014/main" id="{87E5C0C4-773C-509E-7F46-D218CFC6BA72}"/>
              </a:ext>
            </a:extLst>
          </p:cNvPr>
          <p:cNvSpPr txBox="1"/>
          <p:nvPr/>
        </p:nvSpPr>
        <p:spPr>
          <a:xfrm>
            <a:off x="786581" y="3500995"/>
            <a:ext cx="10373024" cy="1569660"/>
          </a:xfrm>
          <a:prstGeom prst="rect">
            <a:avLst/>
          </a:prstGeom>
          <a:noFill/>
        </p:spPr>
        <p:txBody>
          <a:bodyPr wrap="square" rtlCol="0">
            <a:spAutoFit/>
          </a:bodyPr>
          <a:lstStyle/>
          <a:p>
            <a:r>
              <a:rPr lang="en-US" sz="3200" dirty="0">
                <a:latin typeface="Verdana Pro Cond Semibold" panose="020B0706030504040204" pitchFamily="34" charset="0"/>
              </a:rPr>
              <a:t>Paul preaches Christ Crucified to Agrippa in Acts 26 (After preaching to Felix and Festus for an extended period of time in Acts 24 and 25)</a:t>
            </a:r>
          </a:p>
        </p:txBody>
      </p:sp>
      <p:sp>
        <p:nvSpPr>
          <p:cNvPr id="8" name="TextBox 7">
            <a:extLst>
              <a:ext uri="{FF2B5EF4-FFF2-40B4-BE49-F238E27FC236}">
                <a16:creationId xmlns:a16="http://schemas.microsoft.com/office/drawing/2014/main" id="{596CCE73-E6EC-93A8-9397-8104E1BEB60B}"/>
              </a:ext>
            </a:extLst>
          </p:cNvPr>
          <p:cNvSpPr txBox="1"/>
          <p:nvPr/>
        </p:nvSpPr>
        <p:spPr>
          <a:xfrm>
            <a:off x="786581" y="5486470"/>
            <a:ext cx="10373024" cy="1077218"/>
          </a:xfrm>
          <a:prstGeom prst="rect">
            <a:avLst/>
          </a:prstGeom>
          <a:noFill/>
        </p:spPr>
        <p:txBody>
          <a:bodyPr wrap="square" rtlCol="0">
            <a:spAutoFit/>
          </a:bodyPr>
          <a:lstStyle/>
          <a:p>
            <a:r>
              <a:rPr lang="en-US" sz="3200" dirty="0">
                <a:latin typeface="Verdana Pro Cond Semibold" panose="020B0706030504040204" pitchFamily="34" charset="0"/>
              </a:rPr>
              <a:t>Paul preaches Christ Crucified in Rome to anyone who would listen in Acts 28</a:t>
            </a:r>
          </a:p>
        </p:txBody>
      </p:sp>
    </p:spTree>
    <p:extLst>
      <p:ext uri="{BB962C8B-B14F-4D97-AF65-F5344CB8AC3E}">
        <p14:creationId xmlns:p14="http://schemas.microsoft.com/office/powerpoint/2010/main" val="56273549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0" name="Rectangle 59">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loudy oil paint art">
            <a:extLst>
              <a:ext uri="{FF2B5EF4-FFF2-40B4-BE49-F238E27FC236}">
                <a16:creationId xmlns:a16="http://schemas.microsoft.com/office/drawing/2014/main" id="{F91901A2-E8A6-1C51-F39A-7613419F8B4C}"/>
              </a:ext>
            </a:extLst>
          </p:cNvPr>
          <p:cNvPicPr>
            <a:picLocks noChangeAspect="1"/>
          </p:cNvPicPr>
          <p:nvPr/>
        </p:nvPicPr>
        <p:blipFill rotWithShape="1">
          <a:blip r:embed="rId3">
            <a:alphaModFix amt="21000"/>
          </a:blip>
          <a:srcRect t="7865" b="7865"/>
          <a:stretch/>
        </p:blipFill>
        <p:spPr>
          <a:xfrm>
            <a:off x="-122898" y="0"/>
            <a:ext cx="12191981" cy="6857990"/>
          </a:xfrm>
          <a:prstGeom prst="rect">
            <a:avLst/>
          </a:prstGeom>
        </p:spPr>
      </p:pic>
      <p:sp>
        <p:nvSpPr>
          <p:cNvPr id="2" name="TextBox 1">
            <a:extLst>
              <a:ext uri="{FF2B5EF4-FFF2-40B4-BE49-F238E27FC236}">
                <a16:creationId xmlns:a16="http://schemas.microsoft.com/office/drawing/2014/main" id="{4AEC14B0-1D0A-0BCE-AA8A-F00B77E09672}"/>
              </a:ext>
            </a:extLst>
          </p:cNvPr>
          <p:cNvSpPr txBox="1"/>
          <p:nvPr/>
        </p:nvSpPr>
        <p:spPr>
          <a:xfrm>
            <a:off x="909488" y="954031"/>
            <a:ext cx="9891251" cy="584775"/>
          </a:xfrm>
          <a:prstGeom prst="rect">
            <a:avLst/>
          </a:prstGeom>
          <a:noFill/>
        </p:spPr>
        <p:txBody>
          <a:bodyPr wrap="square" rtlCol="0">
            <a:spAutoFit/>
          </a:bodyPr>
          <a:lstStyle/>
          <a:p>
            <a:r>
              <a:rPr lang="en-US" sz="3200" dirty="0">
                <a:latin typeface="Verdana Pro Cond Semibold" panose="020B0706030504040204" pitchFamily="34" charset="0"/>
              </a:rPr>
              <a:t>Why is the lesson of Christ Crucified so important?</a:t>
            </a:r>
          </a:p>
        </p:txBody>
      </p:sp>
      <p:sp>
        <p:nvSpPr>
          <p:cNvPr id="5" name="TextBox 4">
            <a:extLst>
              <a:ext uri="{FF2B5EF4-FFF2-40B4-BE49-F238E27FC236}">
                <a16:creationId xmlns:a16="http://schemas.microsoft.com/office/drawing/2014/main" id="{61070344-5C26-BAAB-6B04-36A4E5A1263A}"/>
              </a:ext>
            </a:extLst>
          </p:cNvPr>
          <p:cNvSpPr txBox="1"/>
          <p:nvPr/>
        </p:nvSpPr>
        <p:spPr>
          <a:xfrm>
            <a:off x="1297867" y="1799057"/>
            <a:ext cx="2005772" cy="523220"/>
          </a:xfrm>
          <a:prstGeom prst="rect">
            <a:avLst/>
          </a:prstGeom>
          <a:noFill/>
        </p:spPr>
        <p:txBody>
          <a:bodyPr wrap="square" rtlCol="0">
            <a:spAutoFit/>
          </a:bodyPr>
          <a:lstStyle/>
          <a:p>
            <a:r>
              <a:rPr lang="en-US" sz="2800" dirty="0">
                <a:latin typeface="Verdana Pro Cond Semibold" panose="020B0706030504040204" pitchFamily="34" charset="0"/>
              </a:rPr>
              <a:t>John 1:29</a:t>
            </a:r>
          </a:p>
        </p:txBody>
      </p:sp>
      <p:sp>
        <p:nvSpPr>
          <p:cNvPr id="6" name="TextBox 5">
            <a:extLst>
              <a:ext uri="{FF2B5EF4-FFF2-40B4-BE49-F238E27FC236}">
                <a16:creationId xmlns:a16="http://schemas.microsoft.com/office/drawing/2014/main" id="{40938DB1-BAF6-58BE-2C6A-7BECB11DE9E6}"/>
              </a:ext>
            </a:extLst>
          </p:cNvPr>
          <p:cNvSpPr txBox="1"/>
          <p:nvPr/>
        </p:nvSpPr>
        <p:spPr>
          <a:xfrm>
            <a:off x="909488" y="2604127"/>
            <a:ext cx="10373024" cy="584775"/>
          </a:xfrm>
          <a:prstGeom prst="rect">
            <a:avLst/>
          </a:prstGeom>
          <a:noFill/>
        </p:spPr>
        <p:txBody>
          <a:bodyPr wrap="square" rtlCol="0">
            <a:spAutoFit/>
          </a:bodyPr>
          <a:lstStyle/>
          <a:p>
            <a:r>
              <a:rPr lang="en-US" sz="3200" dirty="0">
                <a:latin typeface="Verdana Pro Cond Semibold" panose="020B0706030504040204" pitchFamily="34" charset="0"/>
              </a:rPr>
              <a:t>Why was Jesus’ sacrifice acceptable before God?</a:t>
            </a:r>
          </a:p>
        </p:txBody>
      </p:sp>
      <p:sp>
        <p:nvSpPr>
          <p:cNvPr id="7" name="TextBox 6">
            <a:extLst>
              <a:ext uri="{FF2B5EF4-FFF2-40B4-BE49-F238E27FC236}">
                <a16:creationId xmlns:a16="http://schemas.microsoft.com/office/drawing/2014/main" id="{87E5C0C4-773C-509E-7F46-D218CFC6BA72}"/>
              </a:ext>
            </a:extLst>
          </p:cNvPr>
          <p:cNvSpPr txBox="1"/>
          <p:nvPr/>
        </p:nvSpPr>
        <p:spPr>
          <a:xfrm>
            <a:off x="909488" y="4254223"/>
            <a:ext cx="10373024" cy="1569660"/>
          </a:xfrm>
          <a:prstGeom prst="rect">
            <a:avLst/>
          </a:prstGeom>
          <a:noFill/>
        </p:spPr>
        <p:txBody>
          <a:bodyPr wrap="square" rtlCol="0">
            <a:spAutoFit/>
          </a:bodyPr>
          <a:lstStyle/>
          <a:p>
            <a:r>
              <a:rPr lang="en-US" sz="3200" dirty="0">
                <a:latin typeface="Verdana Pro Cond Semibold" panose="020B0706030504040204" pitchFamily="34" charset="0"/>
              </a:rPr>
              <a:t>What choice did Jesus have while in the garden, while appearing before Annas, Caiaphas, Pilate and Herod, while carrying his cross to Golgotha, while nailed to it?</a:t>
            </a:r>
          </a:p>
        </p:txBody>
      </p:sp>
      <p:sp>
        <p:nvSpPr>
          <p:cNvPr id="9" name="TextBox 8">
            <a:extLst>
              <a:ext uri="{FF2B5EF4-FFF2-40B4-BE49-F238E27FC236}">
                <a16:creationId xmlns:a16="http://schemas.microsoft.com/office/drawing/2014/main" id="{68A6EA4E-902D-0B67-55D9-60A68EF9160E}"/>
              </a:ext>
            </a:extLst>
          </p:cNvPr>
          <p:cNvSpPr txBox="1"/>
          <p:nvPr/>
        </p:nvSpPr>
        <p:spPr>
          <a:xfrm>
            <a:off x="3161076" y="1803977"/>
            <a:ext cx="3092239" cy="523220"/>
          </a:xfrm>
          <a:prstGeom prst="rect">
            <a:avLst/>
          </a:prstGeom>
          <a:noFill/>
        </p:spPr>
        <p:txBody>
          <a:bodyPr wrap="square" rtlCol="0">
            <a:spAutoFit/>
          </a:bodyPr>
          <a:lstStyle/>
          <a:p>
            <a:r>
              <a:rPr lang="en-US" sz="2800" dirty="0">
                <a:latin typeface="Verdana Pro Cond Semibold" panose="020B0706030504040204" pitchFamily="34" charset="0"/>
              </a:rPr>
              <a:t>Hebrews 9:11-14</a:t>
            </a:r>
          </a:p>
        </p:txBody>
      </p:sp>
      <p:sp>
        <p:nvSpPr>
          <p:cNvPr id="10" name="TextBox 9">
            <a:extLst>
              <a:ext uri="{FF2B5EF4-FFF2-40B4-BE49-F238E27FC236}">
                <a16:creationId xmlns:a16="http://schemas.microsoft.com/office/drawing/2014/main" id="{C2D1BCFD-65CE-D44A-C664-BD2413B1A114}"/>
              </a:ext>
            </a:extLst>
          </p:cNvPr>
          <p:cNvSpPr txBox="1"/>
          <p:nvPr/>
        </p:nvSpPr>
        <p:spPr>
          <a:xfrm>
            <a:off x="1297868" y="3401666"/>
            <a:ext cx="2251578" cy="523220"/>
          </a:xfrm>
          <a:prstGeom prst="rect">
            <a:avLst/>
          </a:prstGeom>
          <a:noFill/>
        </p:spPr>
        <p:txBody>
          <a:bodyPr wrap="square" rtlCol="0">
            <a:spAutoFit/>
          </a:bodyPr>
          <a:lstStyle/>
          <a:p>
            <a:r>
              <a:rPr lang="en-US" sz="2800" dirty="0">
                <a:latin typeface="Verdana Pro Cond Semibold" panose="020B0706030504040204" pitchFamily="34" charset="0"/>
              </a:rPr>
              <a:t>Matthew 4</a:t>
            </a:r>
          </a:p>
        </p:txBody>
      </p:sp>
      <p:sp>
        <p:nvSpPr>
          <p:cNvPr id="11" name="TextBox 10">
            <a:extLst>
              <a:ext uri="{FF2B5EF4-FFF2-40B4-BE49-F238E27FC236}">
                <a16:creationId xmlns:a16="http://schemas.microsoft.com/office/drawing/2014/main" id="{95F50688-1AB2-42DA-C896-81EA6013C521}"/>
              </a:ext>
            </a:extLst>
          </p:cNvPr>
          <p:cNvSpPr txBox="1"/>
          <p:nvPr/>
        </p:nvSpPr>
        <p:spPr>
          <a:xfrm>
            <a:off x="3741189" y="3406583"/>
            <a:ext cx="3092239" cy="523220"/>
          </a:xfrm>
          <a:prstGeom prst="rect">
            <a:avLst/>
          </a:prstGeom>
          <a:noFill/>
        </p:spPr>
        <p:txBody>
          <a:bodyPr wrap="square" rtlCol="0">
            <a:spAutoFit/>
          </a:bodyPr>
          <a:lstStyle/>
          <a:p>
            <a:r>
              <a:rPr lang="en-US" sz="2800" dirty="0">
                <a:latin typeface="Verdana Pro Cond Semibold" panose="020B0706030504040204" pitchFamily="34" charset="0"/>
              </a:rPr>
              <a:t>Hebrews 10:10</a:t>
            </a:r>
          </a:p>
        </p:txBody>
      </p:sp>
    </p:spTree>
    <p:extLst>
      <p:ext uri="{BB962C8B-B14F-4D97-AF65-F5344CB8AC3E}">
        <p14:creationId xmlns:p14="http://schemas.microsoft.com/office/powerpoint/2010/main" val="372867711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0" name="Rectangle 59">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loudy oil paint art">
            <a:extLst>
              <a:ext uri="{FF2B5EF4-FFF2-40B4-BE49-F238E27FC236}">
                <a16:creationId xmlns:a16="http://schemas.microsoft.com/office/drawing/2014/main" id="{F91901A2-E8A6-1C51-F39A-7613419F8B4C}"/>
              </a:ext>
            </a:extLst>
          </p:cNvPr>
          <p:cNvPicPr>
            <a:picLocks noChangeAspect="1"/>
          </p:cNvPicPr>
          <p:nvPr/>
        </p:nvPicPr>
        <p:blipFill rotWithShape="1">
          <a:blip r:embed="rId2">
            <a:alphaModFix amt="21000"/>
          </a:blip>
          <a:srcRect t="7865" b="7865"/>
          <a:stretch/>
        </p:blipFill>
        <p:spPr>
          <a:xfrm>
            <a:off x="0" y="0"/>
            <a:ext cx="12192000" cy="6857990"/>
          </a:xfrm>
          <a:prstGeom prst="rect">
            <a:avLst/>
          </a:prstGeom>
        </p:spPr>
      </p:pic>
      <p:sp>
        <p:nvSpPr>
          <p:cNvPr id="2" name="TextBox 1">
            <a:extLst>
              <a:ext uri="{FF2B5EF4-FFF2-40B4-BE49-F238E27FC236}">
                <a16:creationId xmlns:a16="http://schemas.microsoft.com/office/drawing/2014/main" id="{4AEC14B0-1D0A-0BCE-AA8A-F00B77E09672}"/>
              </a:ext>
            </a:extLst>
          </p:cNvPr>
          <p:cNvSpPr txBox="1"/>
          <p:nvPr/>
        </p:nvSpPr>
        <p:spPr>
          <a:xfrm>
            <a:off x="759534" y="596011"/>
            <a:ext cx="9891251" cy="584775"/>
          </a:xfrm>
          <a:prstGeom prst="rect">
            <a:avLst/>
          </a:prstGeom>
          <a:noFill/>
        </p:spPr>
        <p:txBody>
          <a:bodyPr wrap="square" rtlCol="0">
            <a:spAutoFit/>
          </a:bodyPr>
          <a:lstStyle/>
          <a:p>
            <a:r>
              <a:rPr lang="en-US" sz="3200" dirty="0">
                <a:latin typeface="Verdana Pro Cond Semibold" panose="020B0706030504040204" pitchFamily="34" charset="0"/>
              </a:rPr>
              <a:t>Matthew 26</a:t>
            </a:r>
          </a:p>
        </p:txBody>
      </p:sp>
      <p:sp>
        <p:nvSpPr>
          <p:cNvPr id="7" name="TextBox 6">
            <a:extLst>
              <a:ext uri="{FF2B5EF4-FFF2-40B4-BE49-F238E27FC236}">
                <a16:creationId xmlns:a16="http://schemas.microsoft.com/office/drawing/2014/main" id="{87E5C0C4-773C-509E-7F46-D218CFC6BA72}"/>
              </a:ext>
            </a:extLst>
          </p:cNvPr>
          <p:cNvSpPr txBox="1"/>
          <p:nvPr/>
        </p:nvSpPr>
        <p:spPr>
          <a:xfrm>
            <a:off x="786579" y="1484881"/>
            <a:ext cx="10373024" cy="1569660"/>
          </a:xfrm>
          <a:prstGeom prst="rect">
            <a:avLst/>
          </a:prstGeom>
          <a:noFill/>
        </p:spPr>
        <p:txBody>
          <a:bodyPr wrap="square" rtlCol="0">
            <a:spAutoFit/>
          </a:bodyPr>
          <a:lstStyle/>
          <a:p>
            <a:r>
              <a:rPr lang="en-US" sz="3200" dirty="0">
                <a:latin typeface="Verdana Pro Cond Semibold" panose="020B0706030504040204" pitchFamily="34" charset="0"/>
              </a:rPr>
              <a:t>There are times in our life when we know that our prayer will be answered in a different manner than we wish the outcome to be. </a:t>
            </a:r>
          </a:p>
        </p:txBody>
      </p:sp>
      <p:sp>
        <p:nvSpPr>
          <p:cNvPr id="3" name="TextBox 2">
            <a:extLst>
              <a:ext uri="{FF2B5EF4-FFF2-40B4-BE49-F238E27FC236}">
                <a16:creationId xmlns:a16="http://schemas.microsoft.com/office/drawing/2014/main" id="{427FEDA2-95B8-6FBE-BF53-5477E9ECD8E0}"/>
              </a:ext>
            </a:extLst>
          </p:cNvPr>
          <p:cNvSpPr txBox="1"/>
          <p:nvPr/>
        </p:nvSpPr>
        <p:spPr>
          <a:xfrm>
            <a:off x="781664" y="3662730"/>
            <a:ext cx="10373024" cy="2062103"/>
          </a:xfrm>
          <a:prstGeom prst="rect">
            <a:avLst/>
          </a:prstGeom>
          <a:noFill/>
        </p:spPr>
        <p:txBody>
          <a:bodyPr wrap="square" rtlCol="0">
            <a:spAutoFit/>
          </a:bodyPr>
          <a:lstStyle/>
          <a:p>
            <a:r>
              <a:rPr lang="en-US" sz="3200" dirty="0">
                <a:latin typeface="Verdana Pro Cond Semibold" panose="020B0706030504040204" pitchFamily="34" charset="0"/>
              </a:rPr>
              <a:t>Jesus prayed for strength so that he could endure the pain and suffering that was coming AND so that he didn’t die in a manner that would be an improper sacrifice</a:t>
            </a:r>
          </a:p>
        </p:txBody>
      </p:sp>
    </p:spTree>
    <p:extLst>
      <p:ext uri="{BB962C8B-B14F-4D97-AF65-F5344CB8AC3E}">
        <p14:creationId xmlns:p14="http://schemas.microsoft.com/office/powerpoint/2010/main" val="220780960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0" name="Rectangle 59">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loudy oil paint art">
            <a:extLst>
              <a:ext uri="{FF2B5EF4-FFF2-40B4-BE49-F238E27FC236}">
                <a16:creationId xmlns:a16="http://schemas.microsoft.com/office/drawing/2014/main" id="{F91901A2-E8A6-1C51-F39A-7613419F8B4C}"/>
              </a:ext>
            </a:extLst>
          </p:cNvPr>
          <p:cNvPicPr>
            <a:picLocks noChangeAspect="1"/>
          </p:cNvPicPr>
          <p:nvPr/>
        </p:nvPicPr>
        <p:blipFill rotWithShape="1">
          <a:blip r:embed="rId2">
            <a:alphaModFix amt="21000"/>
          </a:blip>
          <a:srcRect t="7865" b="7865"/>
          <a:stretch/>
        </p:blipFill>
        <p:spPr>
          <a:xfrm>
            <a:off x="0" y="90259"/>
            <a:ext cx="12192000" cy="6857990"/>
          </a:xfrm>
          <a:prstGeom prst="rect">
            <a:avLst/>
          </a:prstGeom>
        </p:spPr>
      </p:pic>
      <p:sp>
        <p:nvSpPr>
          <p:cNvPr id="7" name="TextBox 6">
            <a:extLst>
              <a:ext uri="{FF2B5EF4-FFF2-40B4-BE49-F238E27FC236}">
                <a16:creationId xmlns:a16="http://schemas.microsoft.com/office/drawing/2014/main" id="{87E5C0C4-773C-509E-7F46-D218CFC6BA72}"/>
              </a:ext>
            </a:extLst>
          </p:cNvPr>
          <p:cNvSpPr txBox="1"/>
          <p:nvPr/>
        </p:nvSpPr>
        <p:spPr>
          <a:xfrm>
            <a:off x="771833" y="491823"/>
            <a:ext cx="10373024" cy="1077218"/>
          </a:xfrm>
          <a:prstGeom prst="rect">
            <a:avLst/>
          </a:prstGeom>
          <a:noFill/>
        </p:spPr>
        <p:txBody>
          <a:bodyPr wrap="square" rtlCol="0">
            <a:spAutoFit/>
          </a:bodyPr>
          <a:lstStyle/>
          <a:p>
            <a:r>
              <a:rPr lang="en-US" sz="3200" dirty="0">
                <a:latin typeface="Verdana Pro Cond Semibold" panose="020B0706030504040204" pitchFamily="34" charset="0"/>
              </a:rPr>
              <a:t>Lessons for us as we observe the Lord’s Supper each week:</a:t>
            </a:r>
          </a:p>
        </p:txBody>
      </p:sp>
      <p:sp>
        <p:nvSpPr>
          <p:cNvPr id="3" name="TextBox 2">
            <a:extLst>
              <a:ext uri="{FF2B5EF4-FFF2-40B4-BE49-F238E27FC236}">
                <a16:creationId xmlns:a16="http://schemas.microsoft.com/office/drawing/2014/main" id="{427FEDA2-95B8-6FBE-BF53-5477E9ECD8E0}"/>
              </a:ext>
            </a:extLst>
          </p:cNvPr>
          <p:cNvSpPr txBox="1"/>
          <p:nvPr/>
        </p:nvSpPr>
        <p:spPr>
          <a:xfrm>
            <a:off x="781664" y="2130413"/>
            <a:ext cx="10373024" cy="584775"/>
          </a:xfrm>
          <a:prstGeom prst="rect">
            <a:avLst/>
          </a:prstGeom>
          <a:noFill/>
        </p:spPr>
        <p:txBody>
          <a:bodyPr wrap="square" rtlCol="0">
            <a:spAutoFit/>
          </a:bodyPr>
          <a:lstStyle/>
          <a:p>
            <a:r>
              <a:rPr lang="en-US" sz="3200" dirty="0">
                <a:latin typeface="Verdana Pro Cond Semibold" panose="020B0706030504040204" pitchFamily="34" charset="0"/>
              </a:rPr>
              <a:t>Focus on how Jesus started his day in the garden</a:t>
            </a:r>
          </a:p>
        </p:txBody>
      </p:sp>
      <p:sp>
        <p:nvSpPr>
          <p:cNvPr id="5" name="TextBox 4">
            <a:extLst>
              <a:ext uri="{FF2B5EF4-FFF2-40B4-BE49-F238E27FC236}">
                <a16:creationId xmlns:a16="http://schemas.microsoft.com/office/drawing/2014/main" id="{30E8003A-B680-0192-C8E3-55AEE2494D70}"/>
              </a:ext>
            </a:extLst>
          </p:cNvPr>
          <p:cNvSpPr txBox="1"/>
          <p:nvPr/>
        </p:nvSpPr>
        <p:spPr>
          <a:xfrm>
            <a:off x="781664" y="2934479"/>
            <a:ext cx="10373024" cy="584775"/>
          </a:xfrm>
          <a:prstGeom prst="rect">
            <a:avLst/>
          </a:prstGeom>
          <a:noFill/>
        </p:spPr>
        <p:txBody>
          <a:bodyPr wrap="square" rtlCol="0">
            <a:spAutoFit/>
          </a:bodyPr>
          <a:lstStyle/>
          <a:p>
            <a:r>
              <a:rPr lang="en-US" sz="3200" dirty="0">
                <a:latin typeface="Verdana Pro Cond Semibold" panose="020B0706030504040204" pitchFamily="34" charset="0"/>
              </a:rPr>
              <a:t>Focus on Jesus’ prayer for God’s will to be done</a:t>
            </a:r>
          </a:p>
        </p:txBody>
      </p:sp>
      <p:sp>
        <p:nvSpPr>
          <p:cNvPr id="6" name="TextBox 5">
            <a:extLst>
              <a:ext uri="{FF2B5EF4-FFF2-40B4-BE49-F238E27FC236}">
                <a16:creationId xmlns:a16="http://schemas.microsoft.com/office/drawing/2014/main" id="{DD6248E9-EC0B-9681-DA8F-B6EFB5D7F723}"/>
              </a:ext>
            </a:extLst>
          </p:cNvPr>
          <p:cNvSpPr txBox="1"/>
          <p:nvPr/>
        </p:nvSpPr>
        <p:spPr>
          <a:xfrm>
            <a:off x="781664" y="3738545"/>
            <a:ext cx="10373024" cy="1077218"/>
          </a:xfrm>
          <a:prstGeom prst="rect">
            <a:avLst/>
          </a:prstGeom>
          <a:noFill/>
        </p:spPr>
        <p:txBody>
          <a:bodyPr wrap="square" rtlCol="0">
            <a:spAutoFit/>
          </a:bodyPr>
          <a:lstStyle/>
          <a:p>
            <a:r>
              <a:rPr lang="en-US" sz="3200" dirty="0">
                <a:latin typeface="Verdana Pro Cond Semibold" panose="020B0706030504040204" pitchFamily="34" charset="0"/>
              </a:rPr>
              <a:t>Focus on Jesus’ prayer for strength to endure physical pain </a:t>
            </a:r>
          </a:p>
        </p:txBody>
      </p:sp>
      <p:sp>
        <p:nvSpPr>
          <p:cNvPr id="8" name="TextBox 7">
            <a:extLst>
              <a:ext uri="{FF2B5EF4-FFF2-40B4-BE49-F238E27FC236}">
                <a16:creationId xmlns:a16="http://schemas.microsoft.com/office/drawing/2014/main" id="{752A712D-FE71-053E-E7DD-FAF727BB6F17}"/>
              </a:ext>
            </a:extLst>
          </p:cNvPr>
          <p:cNvSpPr txBox="1"/>
          <p:nvPr/>
        </p:nvSpPr>
        <p:spPr>
          <a:xfrm>
            <a:off x="781664" y="5035054"/>
            <a:ext cx="10373024" cy="1077218"/>
          </a:xfrm>
          <a:prstGeom prst="rect">
            <a:avLst/>
          </a:prstGeom>
          <a:noFill/>
        </p:spPr>
        <p:txBody>
          <a:bodyPr wrap="square" rtlCol="0">
            <a:spAutoFit/>
          </a:bodyPr>
          <a:lstStyle/>
          <a:p>
            <a:r>
              <a:rPr lang="en-US" sz="3200" dirty="0">
                <a:latin typeface="Verdana Pro Cond Semibold" panose="020B0706030504040204" pitchFamily="34" charset="0"/>
              </a:rPr>
              <a:t>Focus on Jesus’ prayer for strength to deal with temptation</a:t>
            </a:r>
          </a:p>
        </p:txBody>
      </p:sp>
    </p:spTree>
    <p:extLst>
      <p:ext uri="{BB962C8B-B14F-4D97-AF65-F5344CB8AC3E}">
        <p14:creationId xmlns:p14="http://schemas.microsoft.com/office/powerpoint/2010/main" val="242750811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P spid="5" grpId="0"/>
      <p:bldP spid="6" grpId="0"/>
      <p:bldP spid="8" grpId="0"/>
    </p:bldLst>
  </p:timing>
</p:sld>
</file>

<file path=ppt/theme/theme1.xml><?xml version="1.0" encoding="utf-8"?>
<a:theme xmlns:a="http://schemas.openxmlformats.org/drawingml/2006/main" name="JuxtaposeVTI">
  <a:themeElements>
    <a:clrScheme name="Juxtapose">
      <a:dk1>
        <a:sysClr val="windowText" lastClr="000000"/>
      </a:dk1>
      <a:lt1>
        <a:sysClr val="window" lastClr="FFFFFF"/>
      </a:lt1>
      <a:dk2>
        <a:srgbClr val="3F3F3F"/>
      </a:dk2>
      <a:lt2>
        <a:srgbClr val="F8F7F5"/>
      </a:lt2>
      <a:accent1>
        <a:srgbClr val="F99700"/>
      </a:accent1>
      <a:accent2>
        <a:srgbClr val="00BAC7"/>
      </a:accent2>
      <a:accent3>
        <a:srgbClr val="FF5C21"/>
      </a:accent3>
      <a:accent4>
        <a:srgbClr val="6F7EFD"/>
      </a:accent4>
      <a:accent5>
        <a:srgbClr val="ACACAC"/>
      </a:accent5>
      <a:accent6>
        <a:srgbClr val="737373"/>
      </a:accent6>
      <a:hlink>
        <a:srgbClr val="0099FF"/>
      </a:hlink>
      <a:folHlink>
        <a:srgbClr val="868686"/>
      </a:folHlink>
    </a:clrScheme>
    <a:fontScheme name="Custom 167">
      <a:majorFont>
        <a:latin typeface="Franklin Gothic Demi Cond"/>
        <a:ea typeface=""/>
        <a:cs typeface=""/>
      </a:majorFont>
      <a:minorFont>
        <a:latin typeface="Franklin Gothic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uxtaposeVTI" id="{FBDCC3B4-6EA8-442A-B697-43C068E31FE3}" vid="{090F2E09-E4E2-4F71-A70E-279F5A0D9E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TM02900722[[fn=Ion Boardroom]]</Template>
  <TotalTime>965</TotalTime>
  <Words>5283</Words>
  <Application>Microsoft Office PowerPoint</Application>
  <PresentationFormat>Widescreen</PresentationFormat>
  <Paragraphs>241</Paragraphs>
  <Slides>5</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vt:i4>
      </vt:variant>
    </vt:vector>
  </HeadingPairs>
  <TitlesOfParts>
    <vt:vector size="14" baseType="lpstr">
      <vt:lpstr>Aptos</vt:lpstr>
      <vt:lpstr>Arial</vt:lpstr>
      <vt:lpstr>Franklin Gothic Demi Cond</vt:lpstr>
      <vt:lpstr>Franklin Gothic Medium</vt:lpstr>
      <vt:lpstr>Verdana</vt:lpstr>
      <vt:lpstr>Verdana Pro Cond Semibold</vt:lpstr>
      <vt:lpstr>Verdana Pro Semibold</vt:lpstr>
      <vt:lpstr>Wingdings</vt:lpstr>
      <vt:lpstr>JuxtaposeVTI</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Watson</dc:creator>
  <cp:lastModifiedBy>Cindy Nelson</cp:lastModifiedBy>
  <cp:revision>2</cp:revision>
  <dcterms:created xsi:type="dcterms:W3CDTF">2024-01-26T15:42:28Z</dcterms:created>
  <dcterms:modified xsi:type="dcterms:W3CDTF">2024-02-05T19:31:57Z</dcterms:modified>
</cp:coreProperties>
</file>