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9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439"/>
    <a:srgbClr val="C2CBC8"/>
    <a:srgbClr val="FFFFFF"/>
    <a:srgbClr val="315391"/>
    <a:srgbClr val="FFFF00"/>
    <a:srgbClr val="FF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1F78B-E540-460B-86AF-7B7A46F22E1B}" v="3273" dt="2024-02-02T17:58:51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Lupo" userId="59e42de3-9208-4d80-9d8a-cbb6ed8eec68" providerId="ADAL" clId="{49F1F78B-E540-460B-86AF-7B7A46F22E1B}"/>
    <pc:docChg chg="undo redo custSel addSld delSld modSld sldOrd modMainMaster">
      <pc:chgData name="Robert Lupo" userId="59e42de3-9208-4d80-9d8a-cbb6ed8eec68" providerId="ADAL" clId="{49F1F78B-E540-460B-86AF-7B7A46F22E1B}" dt="2024-02-02T17:58:53.834" v="3879" actId="47"/>
      <pc:docMkLst>
        <pc:docMk/>
      </pc:docMkLst>
      <pc:sldChg chg="addSp delSp modSp del mod ord setBg delAnim modAnim delDesignElem">
        <pc:chgData name="Robert Lupo" userId="59e42de3-9208-4d80-9d8a-cbb6ed8eec68" providerId="ADAL" clId="{49F1F78B-E540-460B-86AF-7B7A46F22E1B}" dt="2024-02-02T17:43:55.983" v="3572" actId="47"/>
        <pc:sldMkLst>
          <pc:docMk/>
          <pc:sldMk cId="2529865341" sldId="256"/>
        </pc:sldMkLst>
        <pc:spChg chg="add mod">
          <ac:chgData name="Robert Lupo" userId="59e42de3-9208-4d80-9d8a-cbb6ed8eec68" providerId="ADAL" clId="{49F1F78B-E540-460B-86AF-7B7A46F22E1B}" dt="2024-02-02T17:37:23.220" v="3522" actId="26606"/>
          <ac:spMkLst>
            <pc:docMk/>
            <pc:sldMk cId="2529865341" sldId="256"/>
            <ac:spMk id="2" creationId="{5E177F83-394C-D7E6-0CEE-464310C49E9D}"/>
          </ac:spMkLst>
        </pc:spChg>
        <pc:spChg chg="del mod">
          <ac:chgData name="Robert Lupo" userId="59e42de3-9208-4d80-9d8a-cbb6ed8eec68" providerId="ADAL" clId="{49F1F78B-E540-460B-86AF-7B7A46F22E1B}" dt="2024-02-02T16:42:17.215" v="1417" actId="478"/>
          <ac:spMkLst>
            <pc:docMk/>
            <pc:sldMk cId="2529865341" sldId="256"/>
            <ac:spMk id="5" creationId="{4EAE9FAD-06A8-44EC-6E7B-C5D12A0CD2B6}"/>
          </ac:spMkLst>
        </pc:spChg>
        <pc:spChg chg="add mod">
          <ac:chgData name="Robert Lupo" userId="59e42de3-9208-4d80-9d8a-cbb6ed8eec68" providerId="ADAL" clId="{49F1F78B-E540-460B-86AF-7B7A46F22E1B}" dt="2024-02-02T17:37:23.220" v="3522" actId="26606"/>
          <ac:spMkLst>
            <pc:docMk/>
            <pc:sldMk cId="2529865341" sldId="256"/>
            <ac:spMk id="6" creationId="{A9BA6205-9D3B-8556-F336-C626466E7C5D}"/>
          </ac:spMkLst>
        </pc:spChg>
        <pc:spChg chg="add mod">
          <ac:chgData name="Robert Lupo" userId="59e42de3-9208-4d80-9d8a-cbb6ed8eec68" providerId="ADAL" clId="{49F1F78B-E540-460B-86AF-7B7A46F22E1B}" dt="2024-02-02T17:38:36.084" v="3527" actId="1076"/>
          <ac:spMkLst>
            <pc:docMk/>
            <pc:sldMk cId="2529865341" sldId="256"/>
            <ac:spMk id="8" creationId="{81556948-38F3-8594-DFB8-AC7D8E8165E8}"/>
          </ac:spMkLst>
        </pc:spChg>
        <pc:spChg chg="add del">
          <ac:chgData name="Robert Lupo" userId="59e42de3-9208-4d80-9d8a-cbb6ed8eec68" providerId="ADAL" clId="{49F1F78B-E540-460B-86AF-7B7A46F22E1B}" dt="2024-02-02T17:38:15.936" v="3525"/>
          <ac:spMkLst>
            <pc:docMk/>
            <pc:sldMk cId="2529865341" sldId="256"/>
            <ac:spMk id="13" creationId="{AB8C311F-7253-4AED-9701-7FC0708C41C7}"/>
          </ac:spMkLst>
        </pc:spChg>
        <pc:spChg chg="add del">
          <ac:chgData name="Robert Lupo" userId="59e42de3-9208-4d80-9d8a-cbb6ed8eec68" providerId="ADAL" clId="{49F1F78B-E540-460B-86AF-7B7A46F22E1B}" dt="2024-02-02T17:38:15.936" v="3525"/>
          <ac:spMkLst>
            <pc:docMk/>
            <pc:sldMk cId="2529865341" sldId="256"/>
            <ac:spMk id="15" creationId="{E2384209-CB15-4CDF-9D31-C44FD9A3F20D}"/>
          </ac:spMkLst>
        </pc:spChg>
        <pc:spChg chg="add del">
          <ac:chgData name="Robert Lupo" userId="59e42de3-9208-4d80-9d8a-cbb6ed8eec68" providerId="ADAL" clId="{49F1F78B-E540-460B-86AF-7B7A46F22E1B}" dt="2024-02-02T17:38:15.936" v="3525"/>
          <ac:spMkLst>
            <pc:docMk/>
            <pc:sldMk cId="2529865341" sldId="256"/>
            <ac:spMk id="17" creationId="{2633B3B5-CC90-43F0-8714-D31D1F3F0209}"/>
          </ac:spMkLst>
        </pc:spChg>
        <pc:spChg chg="add del">
          <ac:chgData name="Robert Lupo" userId="59e42de3-9208-4d80-9d8a-cbb6ed8eec68" providerId="ADAL" clId="{49F1F78B-E540-460B-86AF-7B7A46F22E1B}" dt="2024-02-02T17:38:15.936" v="3525"/>
          <ac:spMkLst>
            <pc:docMk/>
            <pc:sldMk cId="2529865341" sldId="256"/>
            <ac:spMk id="19" creationId="{A8D57A06-A426-446D-B02C-A2DC6B62E45E}"/>
          </ac:spMkLst>
        </pc:spChg>
        <pc:picChg chg="add del mod ord">
          <ac:chgData name="Robert Lupo" userId="59e42de3-9208-4d80-9d8a-cbb6ed8eec68" providerId="ADAL" clId="{49F1F78B-E540-460B-86AF-7B7A46F22E1B}" dt="2024-02-02T16:41:53.787" v="1413" actId="478"/>
          <ac:picMkLst>
            <pc:docMk/>
            <pc:sldMk cId="2529865341" sldId="256"/>
            <ac:picMk id="3" creationId="{814D8008-D6D5-B285-912D-4834FE3409F9}"/>
          </ac:picMkLst>
        </pc:picChg>
        <pc:picChg chg="add del mod">
          <ac:chgData name="Robert Lupo" userId="59e42de3-9208-4d80-9d8a-cbb6ed8eec68" providerId="ADAL" clId="{49F1F78B-E540-460B-86AF-7B7A46F22E1B}" dt="2024-02-02T16:45:39.841" v="1469" actId="478"/>
          <ac:picMkLst>
            <pc:docMk/>
            <pc:sldMk cId="2529865341" sldId="256"/>
            <ac:picMk id="4" creationId="{972DF428-B444-1161-1654-5BDFE56CCF89}"/>
          </ac:picMkLst>
        </pc:picChg>
      </pc:sldChg>
      <pc:sldChg chg="addSp delSp modSp mod setBg modAnim">
        <pc:chgData name="Robert Lupo" userId="59e42de3-9208-4d80-9d8a-cbb6ed8eec68" providerId="ADAL" clId="{49F1F78B-E540-460B-86AF-7B7A46F22E1B}" dt="2024-02-02T17:43:06.114" v="3570"/>
        <pc:sldMkLst>
          <pc:docMk/>
          <pc:sldMk cId="1793989283" sldId="260"/>
        </pc:sldMkLst>
        <pc:spChg chg="mod">
          <ac:chgData name="Robert Lupo" userId="59e42de3-9208-4d80-9d8a-cbb6ed8eec68" providerId="ADAL" clId="{49F1F78B-E540-460B-86AF-7B7A46F22E1B}" dt="2024-02-02T17:42:19.206" v="3566" actId="1076"/>
          <ac:spMkLst>
            <pc:docMk/>
            <pc:sldMk cId="1793989283" sldId="260"/>
            <ac:spMk id="2" creationId="{98D6FA29-4909-6036-04A4-5BA300EFF912}"/>
          </ac:spMkLst>
        </pc:spChg>
        <pc:spChg chg="mod ord">
          <ac:chgData name="Robert Lupo" userId="59e42de3-9208-4d80-9d8a-cbb6ed8eec68" providerId="ADAL" clId="{49F1F78B-E540-460B-86AF-7B7A46F22E1B}" dt="2024-02-02T17:41:34.311" v="3551" actId="122"/>
          <ac:spMkLst>
            <pc:docMk/>
            <pc:sldMk cId="1793989283" sldId="260"/>
            <ac:spMk id="4" creationId="{EA5D72C0-AED8-4E74-72B2-E31AA7BE736A}"/>
          </ac:spMkLst>
        </pc:spChg>
        <pc:spChg chg="add">
          <ac:chgData name="Robert Lupo" userId="59e42de3-9208-4d80-9d8a-cbb6ed8eec68" providerId="ADAL" clId="{49F1F78B-E540-460B-86AF-7B7A46F22E1B}" dt="2024-02-02T17:40:52.518" v="3544" actId="26606"/>
          <ac:spMkLst>
            <pc:docMk/>
            <pc:sldMk cId="1793989283" sldId="260"/>
            <ac:spMk id="14" creationId="{79BB35BC-D5C2-4C8B-A22A-A71E6191913B}"/>
          </ac:spMkLst>
        </pc:spChg>
        <pc:grpChg chg="del">
          <ac:chgData name="Robert Lupo" userId="59e42de3-9208-4d80-9d8a-cbb6ed8eec68" providerId="ADAL" clId="{49F1F78B-E540-460B-86AF-7B7A46F22E1B}" dt="2024-02-02T15:42:31.853" v="33" actId="478"/>
          <ac:grpSpMkLst>
            <pc:docMk/>
            <pc:sldMk cId="1793989283" sldId="260"/>
            <ac:grpSpMk id="3" creationId="{75C1EBD5-EE10-2BF6-AA87-D7A3456AE06F}"/>
          </ac:grpSpMkLst>
        </pc:grpChg>
        <pc:picChg chg="add del mod">
          <ac:chgData name="Robert Lupo" userId="59e42de3-9208-4d80-9d8a-cbb6ed8eec68" providerId="ADAL" clId="{49F1F78B-E540-460B-86AF-7B7A46F22E1B}" dt="2024-02-02T17:39:57.692" v="3533" actId="478"/>
          <ac:picMkLst>
            <pc:docMk/>
            <pc:sldMk cId="1793989283" sldId="260"/>
            <ac:picMk id="5" creationId="{0DF1EAC3-095D-6674-55FA-CECD296AA47A}"/>
          </ac:picMkLst>
        </pc:picChg>
        <pc:picChg chg="add del mod">
          <ac:chgData name="Robert Lupo" userId="59e42de3-9208-4d80-9d8a-cbb6ed8eec68" providerId="ADAL" clId="{49F1F78B-E540-460B-86AF-7B7A46F22E1B}" dt="2024-02-02T16:35:46.871" v="1397" actId="478"/>
          <ac:picMkLst>
            <pc:docMk/>
            <pc:sldMk cId="1793989283" sldId="260"/>
            <ac:picMk id="5" creationId="{1AA91FD7-100D-AE50-52F9-B4DEA438C9BC}"/>
          </ac:picMkLst>
        </pc:picChg>
        <pc:picChg chg="add del mod">
          <ac:chgData name="Robert Lupo" userId="59e42de3-9208-4d80-9d8a-cbb6ed8eec68" providerId="ADAL" clId="{49F1F78B-E540-460B-86AF-7B7A46F22E1B}" dt="2024-02-02T17:40:07.276" v="3537" actId="478"/>
          <ac:picMkLst>
            <pc:docMk/>
            <pc:sldMk cId="1793989283" sldId="260"/>
            <ac:picMk id="7" creationId="{5C3B82E4-D97F-24BF-0684-ECDCF8E0EA63}"/>
          </ac:picMkLst>
        </pc:picChg>
        <pc:picChg chg="add mod ord">
          <ac:chgData name="Robert Lupo" userId="59e42de3-9208-4d80-9d8a-cbb6ed8eec68" providerId="ADAL" clId="{49F1F78B-E540-460B-86AF-7B7A46F22E1B}" dt="2024-02-02T17:40:52.518" v="3544" actId="26606"/>
          <ac:picMkLst>
            <pc:docMk/>
            <pc:sldMk cId="1793989283" sldId="260"/>
            <ac:picMk id="9" creationId="{1715F86C-29A7-500E-6758-7DE63E3F3931}"/>
          </ac:picMkLst>
        </pc:picChg>
      </pc:sldChg>
      <pc:sldChg chg="addSp delSp modSp add mod ord modAnim">
        <pc:chgData name="Robert Lupo" userId="59e42de3-9208-4d80-9d8a-cbb6ed8eec68" providerId="ADAL" clId="{49F1F78B-E540-460B-86AF-7B7A46F22E1B}" dt="2024-02-02T17:44:44.384" v="3602"/>
        <pc:sldMkLst>
          <pc:docMk/>
          <pc:sldMk cId="1809244922" sldId="261"/>
        </pc:sldMkLst>
        <pc:spChg chg="mod">
          <ac:chgData name="Robert Lupo" userId="59e42de3-9208-4d80-9d8a-cbb6ed8eec68" providerId="ADAL" clId="{49F1F78B-E540-460B-86AF-7B7A46F22E1B}" dt="2024-02-02T16:49:08.231" v="1502" actId="2711"/>
          <ac:spMkLst>
            <pc:docMk/>
            <pc:sldMk cId="1809244922" sldId="261"/>
            <ac:spMk id="2" creationId="{98D6FA29-4909-6036-04A4-5BA300EFF912}"/>
          </ac:spMkLst>
        </pc:spChg>
        <pc:spChg chg="add del mod">
          <ac:chgData name="Robert Lupo" userId="59e42de3-9208-4d80-9d8a-cbb6ed8eec68" providerId="ADAL" clId="{49F1F78B-E540-460B-86AF-7B7A46F22E1B}" dt="2024-02-02T15:57:53.028" v="447" actId="478"/>
          <ac:spMkLst>
            <pc:docMk/>
            <pc:sldMk cId="1809244922" sldId="261"/>
            <ac:spMk id="3" creationId="{5A596954-9B04-4861-3209-172CCC8D5385}"/>
          </ac:spMkLst>
        </pc:spChg>
        <pc:spChg chg="mod">
          <ac:chgData name="Robert Lupo" userId="59e42de3-9208-4d80-9d8a-cbb6ed8eec68" providerId="ADAL" clId="{49F1F78B-E540-460B-86AF-7B7A46F22E1B}" dt="2024-02-02T17:00:19.375" v="1764" actId="404"/>
          <ac:spMkLst>
            <pc:docMk/>
            <pc:sldMk cId="1809244922" sldId="261"/>
            <ac:spMk id="4" creationId="{EA5D72C0-AED8-4E74-72B2-E31AA7BE736A}"/>
          </ac:spMkLst>
        </pc:spChg>
        <pc:spChg chg="add del mod">
          <ac:chgData name="Robert Lupo" userId="59e42de3-9208-4d80-9d8a-cbb6ed8eec68" providerId="ADAL" clId="{49F1F78B-E540-460B-86AF-7B7A46F22E1B}" dt="2024-02-02T15:57:41.877" v="446" actId="478"/>
          <ac:spMkLst>
            <pc:docMk/>
            <pc:sldMk cId="1809244922" sldId="261"/>
            <ac:spMk id="5" creationId="{0181AFE8-2448-D7F0-DADB-93505467328C}"/>
          </ac:spMkLst>
        </pc:spChg>
        <pc:spChg chg="add mod">
          <ac:chgData name="Robert Lupo" userId="59e42de3-9208-4d80-9d8a-cbb6ed8eec68" providerId="ADAL" clId="{49F1F78B-E540-460B-86AF-7B7A46F22E1B}" dt="2024-02-02T17:44:44.384" v="3602"/>
          <ac:spMkLst>
            <pc:docMk/>
            <pc:sldMk cId="1809244922" sldId="261"/>
            <ac:spMk id="6" creationId="{9D7C6001-CD4F-5279-0794-C61A054D70D1}"/>
          </ac:spMkLst>
        </pc:spChg>
        <pc:spChg chg="add del mod">
          <ac:chgData name="Robert Lupo" userId="59e42de3-9208-4d80-9d8a-cbb6ed8eec68" providerId="ADAL" clId="{49F1F78B-E540-460B-86AF-7B7A46F22E1B}" dt="2024-02-02T16:06:06.235" v="557" actId="478"/>
          <ac:spMkLst>
            <pc:docMk/>
            <pc:sldMk cId="1809244922" sldId="261"/>
            <ac:spMk id="7" creationId="{4C42BADF-FD8E-7E98-0C90-41C8CDCAA11E}"/>
          </ac:spMkLst>
        </pc:spChg>
      </pc:sldChg>
      <pc:sldChg chg="addSp modSp add mod modTransition">
        <pc:chgData name="Robert Lupo" userId="59e42de3-9208-4d80-9d8a-cbb6ed8eec68" providerId="ADAL" clId="{49F1F78B-E540-460B-86AF-7B7A46F22E1B}" dt="2024-02-02T16:58:33.547" v="1723"/>
        <pc:sldMkLst>
          <pc:docMk/>
          <pc:sldMk cId="3946311593" sldId="262"/>
        </pc:sldMkLst>
        <pc:picChg chg="add mod">
          <ac:chgData name="Robert Lupo" userId="59e42de3-9208-4d80-9d8a-cbb6ed8eec68" providerId="ADAL" clId="{49F1F78B-E540-460B-86AF-7B7A46F22E1B}" dt="2024-02-02T16:18:39.062" v="857"/>
          <ac:picMkLst>
            <pc:docMk/>
            <pc:sldMk cId="3946311593" sldId="262"/>
            <ac:picMk id="2" creationId="{18BFEDCF-BC51-3C24-E580-A3D2CBD7B59B}"/>
          </ac:picMkLst>
        </pc:picChg>
      </pc:sldChg>
      <pc:sldChg chg="modSp add mod ord modTransition modAnim">
        <pc:chgData name="Robert Lupo" userId="59e42de3-9208-4d80-9d8a-cbb6ed8eec68" providerId="ADAL" clId="{49F1F78B-E540-460B-86AF-7B7A46F22E1B}" dt="2024-02-02T17:14:27.506" v="2459" actId="20577"/>
        <pc:sldMkLst>
          <pc:docMk/>
          <pc:sldMk cId="65224186" sldId="263"/>
        </pc:sldMkLst>
        <pc:spChg chg="mod">
          <ac:chgData name="Robert Lupo" userId="59e42de3-9208-4d80-9d8a-cbb6ed8eec68" providerId="ADAL" clId="{49F1F78B-E540-460B-86AF-7B7A46F22E1B}" dt="2024-02-02T16:50:26.675" v="1510" actId="2711"/>
          <ac:spMkLst>
            <pc:docMk/>
            <pc:sldMk cId="65224186" sldId="263"/>
            <ac:spMk id="2" creationId="{98D6FA29-4909-6036-04A4-5BA300EFF912}"/>
          </ac:spMkLst>
        </pc:spChg>
        <pc:spChg chg="mod">
          <ac:chgData name="Robert Lupo" userId="59e42de3-9208-4d80-9d8a-cbb6ed8eec68" providerId="ADAL" clId="{49F1F78B-E540-460B-86AF-7B7A46F22E1B}" dt="2024-02-02T17:14:27.506" v="2459" actId="20577"/>
          <ac:spMkLst>
            <pc:docMk/>
            <pc:sldMk cId="65224186" sldId="263"/>
            <ac:spMk id="4" creationId="{EA5D72C0-AED8-4E74-72B2-E31AA7BE736A}"/>
          </ac:spMkLst>
        </pc:spChg>
        <pc:spChg chg="mod">
          <ac:chgData name="Robert Lupo" userId="59e42de3-9208-4d80-9d8a-cbb6ed8eec68" providerId="ADAL" clId="{49F1F78B-E540-460B-86AF-7B7A46F22E1B}" dt="2024-02-02T16:50:13.535" v="1509" actId="688"/>
          <ac:spMkLst>
            <pc:docMk/>
            <pc:sldMk cId="65224186" sldId="263"/>
            <ac:spMk id="6" creationId="{9D7C6001-CD4F-5279-0794-C61A054D70D1}"/>
          </ac:spMkLst>
        </pc:spChg>
      </pc:sldChg>
      <pc:sldChg chg="modSp add mod modTransition modAnim">
        <pc:chgData name="Robert Lupo" userId="59e42de3-9208-4d80-9d8a-cbb6ed8eec68" providerId="ADAL" clId="{49F1F78B-E540-460B-86AF-7B7A46F22E1B}" dt="2024-02-02T17:06:47.998" v="1831"/>
        <pc:sldMkLst>
          <pc:docMk/>
          <pc:sldMk cId="2784108366" sldId="264"/>
        </pc:sldMkLst>
        <pc:spChg chg="mod">
          <ac:chgData name="Robert Lupo" userId="59e42de3-9208-4d80-9d8a-cbb6ed8eec68" providerId="ADAL" clId="{49F1F78B-E540-460B-86AF-7B7A46F22E1B}" dt="2024-02-02T16:51:03.855" v="1514"/>
          <ac:spMkLst>
            <pc:docMk/>
            <pc:sldMk cId="2784108366" sldId="264"/>
            <ac:spMk id="2" creationId="{98D6FA29-4909-6036-04A4-5BA300EFF912}"/>
          </ac:spMkLst>
        </pc:spChg>
        <pc:spChg chg="mod">
          <ac:chgData name="Robert Lupo" userId="59e42de3-9208-4d80-9d8a-cbb6ed8eec68" providerId="ADAL" clId="{49F1F78B-E540-460B-86AF-7B7A46F22E1B}" dt="2024-02-02T17:04:48.029" v="1819" actId="20577"/>
          <ac:spMkLst>
            <pc:docMk/>
            <pc:sldMk cId="2784108366" sldId="264"/>
            <ac:spMk id="4" creationId="{EA5D72C0-AED8-4E74-72B2-E31AA7BE736A}"/>
          </ac:spMkLst>
        </pc:spChg>
        <pc:spChg chg="mod">
          <ac:chgData name="Robert Lupo" userId="59e42de3-9208-4d80-9d8a-cbb6ed8eec68" providerId="ADAL" clId="{49F1F78B-E540-460B-86AF-7B7A46F22E1B}" dt="2024-02-02T16:51:14.505" v="1515"/>
          <ac:spMkLst>
            <pc:docMk/>
            <pc:sldMk cId="2784108366" sldId="264"/>
            <ac:spMk id="6" creationId="{9D7C6001-CD4F-5279-0794-C61A054D70D1}"/>
          </ac:spMkLst>
        </pc:spChg>
      </pc:sldChg>
      <pc:sldChg chg="addSp modSp add del mod ord modTransition">
        <pc:chgData name="Robert Lupo" userId="59e42de3-9208-4d80-9d8a-cbb6ed8eec68" providerId="ADAL" clId="{49F1F78B-E540-460B-86AF-7B7A46F22E1B}" dt="2024-02-02T17:04:38.997" v="1805" actId="47"/>
        <pc:sldMkLst>
          <pc:docMk/>
          <pc:sldMk cId="3054573945" sldId="265"/>
        </pc:sldMkLst>
        <pc:picChg chg="add mod">
          <ac:chgData name="Robert Lupo" userId="59e42de3-9208-4d80-9d8a-cbb6ed8eec68" providerId="ADAL" clId="{49F1F78B-E540-460B-86AF-7B7A46F22E1B}" dt="2024-02-02T16:58:26.250" v="1721"/>
          <ac:picMkLst>
            <pc:docMk/>
            <pc:sldMk cId="3054573945" sldId="265"/>
            <ac:picMk id="2" creationId="{624A7154-56BB-19B8-4092-A6D285D087A7}"/>
          </ac:picMkLst>
        </pc:picChg>
      </pc:sldChg>
      <pc:sldChg chg="modSp add modTransition modAnim">
        <pc:chgData name="Robert Lupo" userId="59e42de3-9208-4d80-9d8a-cbb6ed8eec68" providerId="ADAL" clId="{49F1F78B-E540-460B-86AF-7B7A46F22E1B}" dt="2024-02-02T17:14:42.066" v="2470" actId="20577"/>
        <pc:sldMkLst>
          <pc:docMk/>
          <pc:sldMk cId="1306249722" sldId="266"/>
        </pc:sldMkLst>
        <pc:spChg chg="mod">
          <ac:chgData name="Robert Lupo" userId="59e42de3-9208-4d80-9d8a-cbb6ed8eec68" providerId="ADAL" clId="{49F1F78B-E540-460B-86AF-7B7A46F22E1B}" dt="2024-02-02T17:14:42.066" v="2470" actId="20577"/>
          <ac:spMkLst>
            <pc:docMk/>
            <pc:sldMk cId="1306249722" sldId="266"/>
            <ac:spMk id="4" creationId="{EA5D72C0-AED8-4E74-72B2-E31AA7BE736A}"/>
          </ac:spMkLst>
        </pc:spChg>
      </pc:sldChg>
      <pc:sldChg chg="addSp modSp add mod ord modTransition">
        <pc:chgData name="Robert Lupo" userId="59e42de3-9208-4d80-9d8a-cbb6ed8eec68" providerId="ADAL" clId="{49F1F78B-E540-460B-86AF-7B7A46F22E1B}" dt="2024-02-02T17:05:57.050" v="1823"/>
        <pc:sldMkLst>
          <pc:docMk/>
          <pc:sldMk cId="702170287" sldId="267"/>
        </pc:sldMkLst>
        <pc:picChg chg="add mod">
          <ac:chgData name="Robert Lupo" userId="59e42de3-9208-4d80-9d8a-cbb6ed8eec68" providerId="ADAL" clId="{49F1F78B-E540-460B-86AF-7B7A46F22E1B}" dt="2024-02-02T17:04:36.928" v="1804"/>
          <ac:picMkLst>
            <pc:docMk/>
            <pc:sldMk cId="702170287" sldId="267"/>
            <ac:picMk id="2" creationId="{BE96F589-6EC5-058C-6FBF-BA7F0DBDA784}"/>
          </ac:picMkLst>
        </pc:picChg>
      </pc:sldChg>
      <pc:sldChg chg="modSp add del mod modTransition modAnim">
        <pc:chgData name="Robert Lupo" userId="59e42de3-9208-4d80-9d8a-cbb6ed8eec68" providerId="ADAL" clId="{49F1F78B-E540-460B-86AF-7B7A46F22E1B}" dt="2024-02-02T17:22:32.677" v="2732"/>
        <pc:sldMkLst>
          <pc:docMk/>
          <pc:sldMk cId="902002771" sldId="268"/>
        </pc:sldMkLst>
        <pc:spChg chg="mod">
          <ac:chgData name="Robert Lupo" userId="59e42de3-9208-4d80-9d8a-cbb6ed8eec68" providerId="ADAL" clId="{49F1F78B-E540-460B-86AF-7B7A46F22E1B}" dt="2024-02-02T17:15:32.998" v="2517"/>
          <ac:spMkLst>
            <pc:docMk/>
            <pc:sldMk cId="902002771" sldId="268"/>
            <ac:spMk id="2" creationId="{98D6FA29-4909-6036-04A4-5BA300EFF912}"/>
          </ac:spMkLst>
        </pc:spChg>
        <pc:spChg chg="mod">
          <ac:chgData name="Robert Lupo" userId="59e42de3-9208-4d80-9d8a-cbb6ed8eec68" providerId="ADAL" clId="{49F1F78B-E540-460B-86AF-7B7A46F22E1B}" dt="2024-02-02T17:20:53.969" v="2719" actId="20577"/>
          <ac:spMkLst>
            <pc:docMk/>
            <pc:sldMk cId="902002771" sldId="268"/>
            <ac:spMk id="4" creationId="{EA5D72C0-AED8-4E74-72B2-E31AA7BE736A}"/>
          </ac:spMkLst>
        </pc:spChg>
      </pc:sldChg>
      <pc:sldChg chg="modSp add del mod modAnim">
        <pc:chgData name="Robert Lupo" userId="59e42de3-9208-4d80-9d8a-cbb6ed8eec68" providerId="ADAL" clId="{49F1F78B-E540-460B-86AF-7B7A46F22E1B}" dt="2024-02-02T17:34:27.995" v="3513" actId="20577"/>
        <pc:sldMkLst>
          <pc:docMk/>
          <pc:sldMk cId="479916400" sldId="269"/>
        </pc:sldMkLst>
        <pc:spChg chg="mod">
          <ac:chgData name="Robert Lupo" userId="59e42de3-9208-4d80-9d8a-cbb6ed8eec68" providerId="ADAL" clId="{49F1F78B-E540-460B-86AF-7B7A46F22E1B}" dt="2024-02-02T17:34:27.995" v="3513" actId="20577"/>
          <ac:spMkLst>
            <pc:docMk/>
            <pc:sldMk cId="479916400" sldId="269"/>
            <ac:spMk id="4" creationId="{EA5D72C0-AED8-4E74-72B2-E31AA7BE736A}"/>
          </ac:spMkLst>
        </pc:spChg>
      </pc:sldChg>
      <pc:sldChg chg="addSp modSp add mod ord modTransition">
        <pc:chgData name="Robert Lupo" userId="59e42de3-9208-4d80-9d8a-cbb6ed8eec68" providerId="ADAL" clId="{49F1F78B-E540-460B-86AF-7B7A46F22E1B}" dt="2024-02-02T17:22:25.757" v="2730"/>
        <pc:sldMkLst>
          <pc:docMk/>
          <pc:sldMk cId="3725538168" sldId="270"/>
        </pc:sldMkLst>
        <pc:picChg chg="add mod">
          <ac:chgData name="Robert Lupo" userId="59e42de3-9208-4d80-9d8a-cbb6ed8eec68" providerId="ADAL" clId="{49F1F78B-E540-460B-86AF-7B7A46F22E1B}" dt="2024-02-02T17:22:16.070" v="2724"/>
          <ac:picMkLst>
            <pc:docMk/>
            <pc:sldMk cId="3725538168" sldId="270"/>
            <ac:picMk id="2" creationId="{91BA0851-1375-842D-B9A3-D14A776DE1C4}"/>
          </ac:picMkLst>
        </pc:picChg>
      </pc:sldChg>
      <pc:sldChg chg="modSp add modAnim">
        <pc:chgData name="Robert Lupo" userId="59e42de3-9208-4d80-9d8a-cbb6ed8eec68" providerId="ADAL" clId="{49F1F78B-E540-460B-86AF-7B7A46F22E1B}" dt="2024-02-02T17:24:04.774" v="2815"/>
        <pc:sldMkLst>
          <pc:docMk/>
          <pc:sldMk cId="66147707" sldId="271"/>
        </pc:sldMkLst>
        <pc:spChg chg="mod">
          <ac:chgData name="Robert Lupo" userId="59e42de3-9208-4d80-9d8a-cbb6ed8eec68" providerId="ADAL" clId="{49F1F78B-E540-460B-86AF-7B7A46F22E1B}" dt="2024-02-02T17:23:48.161" v="2811" actId="20577"/>
          <ac:spMkLst>
            <pc:docMk/>
            <pc:sldMk cId="66147707" sldId="271"/>
            <ac:spMk id="4" creationId="{EA5D72C0-AED8-4E74-72B2-E31AA7BE736A}"/>
          </ac:spMkLst>
        </pc:spChg>
      </pc:sldChg>
      <pc:sldChg chg="addSp modSp add mod ord modTransition">
        <pc:chgData name="Robert Lupo" userId="59e42de3-9208-4d80-9d8a-cbb6ed8eec68" providerId="ADAL" clId="{49F1F78B-E540-460B-86AF-7B7A46F22E1B}" dt="2024-02-02T17:25:02.212" v="2823"/>
        <pc:sldMkLst>
          <pc:docMk/>
          <pc:sldMk cId="63883311" sldId="272"/>
        </pc:sldMkLst>
        <pc:picChg chg="add mod">
          <ac:chgData name="Robert Lupo" userId="59e42de3-9208-4d80-9d8a-cbb6ed8eec68" providerId="ADAL" clId="{49F1F78B-E540-460B-86AF-7B7A46F22E1B}" dt="2024-02-02T17:24:54.556" v="2820"/>
          <ac:picMkLst>
            <pc:docMk/>
            <pc:sldMk cId="63883311" sldId="272"/>
            <ac:picMk id="2" creationId="{17650F3C-10E1-0414-1455-2082F80E96FF}"/>
          </ac:picMkLst>
        </pc:picChg>
      </pc:sldChg>
      <pc:sldChg chg="addSp modSp add mod ord modTransition">
        <pc:chgData name="Robert Lupo" userId="59e42de3-9208-4d80-9d8a-cbb6ed8eec68" providerId="ADAL" clId="{49F1F78B-E540-460B-86AF-7B7A46F22E1B}" dt="2024-02-02T17:25:40.962" v="2831"/>
        <pc:sldMkLst>
          <pc:docMk/>
          <pc:sldMk cId="3730463933" sldId="273"/>
        </pc:sldMkLst>
        <pc:picChg chg="add mod">
          <ac:chgData name="Robert Lupo" userId="59e42de3-9208-4d80-9d8a-cbb6ed8eec68" providerId="ADAL" clId="{49F1F78B-E540-460B-86AF-7B7A46F22E1B}" dt="2024-02-02T17:25:37.217" v="2828"/>
          <ac:picMkLst>
            <pc:docMk/>
            <pc:sldMk cId="3730463933" sldId="273"/>
            <ac:picMk id="2" creationId="{8C7334AD-3667-9D70-2560-5AF9E34957F6}"/>
          </ac:picMkLst>
        </pc:picChg>
      </pc:sldChg>
      <pc:sldChg chg="modSp add ord modAnim">
        <pc:chgData name="Robert Lupo" userId="59e42de3-9208-4d80-9d8a-cbb6ed8eec68" providerId="ADAL" clId="{49F1F78B-E540-460B-86AF-7B7A46F22E1B}" dt="2024-02-02T17:26:54.964" v="2929"/>
        <pc:sldMkLst>
          <pc:docMk/>
          <pc:sldMk cId="1135530565" sldId="274"/>
        </pc:sldMkLst>
        <pc:spChg chg="mod">
          <ac:chgData name="Robert Lupo" userId="59e42de3-9208-4d80-9d8a-cbb6ed8eec68" providerId="ADAL" clId="{49F1F78B-E540-460B-86AF-7B7A46F22E1B}" dt="2024-02-02T17:26:50.024" v="2928" actId="20577"/>
          <ac:spMkLst>
            <pc:docMk/>
            <pc:sldMk cId="1135530565" sldId="274"/>
            <ac:spMk id="4" creationId="{EA5D72C0-AED8-4E74-72B2-E31AA7BE736A}"/>
          </ac:spMkLst>
        </pc:spChg>
      </pc:sldChg>
      <pc:sldChg chg="addSp modSp add mod ord modTransition">
        <pc:chgData name="Robert Lupo" userId="59e42de3-9208-4d80-9d8a-cbb6ed8eec68" providerId="ADAL" clId="{49F1F78B-E540-460B-86AF-7B7A46F22E1B}" dt="2024-02-02T17:27:57.470" v="2937"/>
        <pc:sldMkLst>
          <pc:docMk/>
          <pc:sldMk cId="865994916" sldId="275"/>
        </pc:sldMkLst>
        <pc:picChg chg="add mod">
          <ac:chgData name="Robert Lupo" userId="59e42de3-9208-4d80-9d8a-cbb6ed8eec68" providerId="ADAL" clId="{49F1F78B-E540-460B-86AF-7B7A46F22E1B}" dt="2024-02-02T17:27:53.285" v="2934"/>
          <ac:picMkLst>
            <pc:docMk/>
            <pc:sldMk cId="865994916" sldId="275"/>
            <ac:picMk id="2" creationId="{98632BE4-E2B3-5F90-406F-4956F09AEDFD}"/>
          </ac:picMkLst>
        </pc:picChg>
      </pc:sldChg>
      <pc:sldChg chg="modSp add ord modAnim">
        <pc:chgData name="Robert Lupo" userId="59e42de3-9208-4d80-9d8a-cbb6ed8eec68" providerId="ADAL" clId="{49F1F78B-E540-460B-86AF-7B7A46F22E1B}" dt="2024-02-02T17:29:53.540" v="3114" actId="20577"/>
        <pc:sldMkLst>
          <pc:docMk/>
          <pc:sldMk cId="3499292161" sldId="276"/>
        </pc:sldMkLst>
        <pc:spChg chg="mod">
          <ac:chgData name="Robert Lupo" userId="59e42de3-9208-4d80-9d8a-cbb6ed8eec68" providerId="ADAL" clId="{49F1F78B-E540-460B-86AF-7B7A46F22E1B}" dt="2024-02-02T17:29:53.540" v="3114" actId="20577"/>
          <ac:spMkLst>
            <pc:docMk/>
            <pc:sldMk cId="3499292161" sldId="276"/>
            <ac:spMk id="4" creationId="{EA5D72C0-AED8-4E74-72B2-E31AA7BE736A}"/>
          </ac:spMkLst>
        </pc:spChg>
      </pc:sldChg>
      <pc:sldChg chg="addSp modSp add mod ord modTransition">
        <pc:chgData name="Robert Lupo" userId="59e42de3-9208-4d80-9d8a-cbb6ed8eec68" providerId="ADAL" clId="{49F1F78B-E540-460B-86AF-7B7A46F22E1B}" dt="2024-02-02T17:30:30.684" v="3122"/>
        <pc:sldMkLst>
          <pc:docMk/>
          <pc:sldMk cId="718915000" sldId="277"/>
        </pc:sldMkLst>
        <pc:picChg chg="add mod">
          <ac:chgData name="Robert Lupo" userId="59e42de3-9208-4d80-9d8a-cbb6ed8eec68" providerId="ADAL" clId="{49F1F78B-E540-460B-86AF-7B7A46F22E1B}" dt="2024-02-02T17:30:26.906" v="3119"/>
          <ac:picMkLst>
            <pc:docMk/>
            <pc:sldMk cId="718915000" sldId="277"/>
            <ac:picMk id="2" creationId="{96B4CBFE-DAC8-DC75-E567-C129E48120E7}"/>
          </ac:picMkLst>
        </pc:picChg>
      </pc:sldChg>
      <pc:sldChg chg="delSp modSp add mod modTransition delAnim modAnim">
        <pc:chgData name="Robert Lupo" userId="59e42de3-9208-4d80-9d8a-cbb6ed8eec68" providerId="ADAL" clId="{49F1F78B-E540-460B-86AF-7B7A46F22E1B}" dt="2024-02-02T17:49:38.157" v="3701"/>
        <pc:sldMkLst>
          <pc:docMk/>
          <pc:sldMk cId="145992533" sldId="278"/>
        </pc:sldMkLst>
        <pc:spChg chg="mod">
          <ac:chgData name="Robert Lupo" userId="59e42de3-9208-4d80-9d8a-cbb6ed8eec68" providerId="ADAL" clId="{49F1F78B-E540-460B-86AF-7B7A46F22E1B}" dt="2024-02-02T17:47:31.027" v="3679" actId="20577"/>
          <ac:spMkLst>
            <pc:docMk/>
            <pc:sldMk cId="145992533" sldId="278"/>
            <ac:spMk id="2" creationId="{98D6FA29-4909-6036-04A4-5BA300EFF912}"/>
          </ac:spMkLst>
        </pc:spChg>
        <pc:spChg chg="del mod">
          <ac:chgData name="Robert Lupo" userId="59e42de3-9208-4d80-9d8a-cbb6ed8eec68" providerId="ADAL" clId="{49F1F78B-E540-460B-86AF-7B7A46F22E1B}" dt="2024-02-02T17:44:03.305" v="3574" actId="478"/>
          <ac:spMkLst>
            <pc:docMk/>
            <pc:sldMk cId="145992533" sldId="278"/>
            <ac:spMk id="4" creationId="{EA5D72C0-AED8-4E74-72B2-E31AA7BE736A}"/>
          </ac:spMkLst>
        </pc:spChg>
        <pc:picChg chg="mod">
          <ac:chgData name="Robert Lupo" userId="59e42de3-9208-4d80-9d8a-cbb6ed8eec68" providerId="ADAL" clId="{49F1F78B-E540-460B-86AF-7B7A46F22E1B}" dt="2024-02-02T17:47:50.107" v="3681" actId="14826"/>
          <ac:picMkLst>
            <pc:docMk/>
            <pc:sldMk cId="145992533" sldId="278"/>
            <ac:picMk id="9" creationId="{1715F86C-29A7-500E-6758-7DE63E3F3931}"/>
          </ac:picMkLst>
        </pc:picChg>
      </pc:sldChg>
      <pc:sldChg chg="addSp delSp modSp add mod ord delAnim modAnim">
        <pc:chgData name="Robert Lupo" userId="59e42de3-9208-4d80-9d8a-cbb6ed8eec68" providerId="ADAL" clId="{49F1F78B-E540-460B-86AF-7B7A46F22E1B}" dt="2024-02-02T17:56:48.098" v="3855"/>
        <pc:sldMkLst>
          <pc:docMk/>
          <pc:sldMk cId="143759228" sldId="279"/>
        </pc:sldMkLst>
        <pc:spChg chg="mod">
          <ac:chgData name="Robert Lupo" userId="59e42de3-9208-4d80-9d8a-cbb6ed8eec68" providerId="ADAL" clId="{49F1F78B-E540-460B-86AF-7B7A46F22E1B}" dt="2024-02-02T17:56:19.881" v="3851"/>
          <ac:spMkLst>
            <pc:docMk/>
            <pc:sldMk cId="143759228" sldId="279"/>
            <ac:spMk id="2" creationId="{98D6FA29-4909-6036-04A4-5BA300EFF912}"/>
          </ac:spMkLst>
        </pc:spChg>
        <pc:spChg chg="del mod">
          <ac:chgData name="Robert Lupo" userId="59e42de3-9208-4d80-9d8a-cbb6ed8eec68" providerId="ADAL" clId="{49F1F78B-E540-460B-86AF-7B7A46F22E1B}" dt="2024-02-02T17:50:26.676" v="3776" actId="478"/>
          <ac:spMkLst>
            <pc:docMk/>
            <pc:sldMk cId="143759228" sldId="279"/>
            <ac:spMk id="4" creationId="{EA5D72C0-AED8-4E74-72B2-E31AA7BE736A}"/>
          </ac:spMkLst>
        </pc:spChg>
        <pc:spChg chg="add mod">
          <ac:chgData name="Robert Lupo" userId="59e42de3-9208-4d80-9d8a-cbb6ed8eec68" providerId="ADAL" clId="{49F1F78B-E540-460B-86AF-7B7A46F22E1B}" dt="2024-02-02T17:52:38.813" v="3835" actId="20577"/>
          <ac:spMkLst>
            <pc:docMk/>
            <pc:sldMk cId="143759228" sldId="279"/>
            <ac:spMk id="5" creationId="{B3AE46A2-E4F5-CEEA-D74E-6A18FDD105C4}"/>
          </ac:spMkLst>
        </pc:spChg>
        <pc:picChg chg="add del mod ord">
          <ac:chgData name="Robert Lupo" userId="59e42de3-9208-4d80-9d8a-cbb6ed8eec68" providerId="ADAL" clId="{49F1F78B-E540-460B-86AF-7B7A46F22E1B}" dt="2024-02-02T17:53:44.800" v="3846" actId="478"/>
          <ac:picMkLst>
            <pc:docMk/>
            <pc:sldMk cId="143759228" sldId="279"/>
            <ac:picMk id="7" creationId="{C7392A72-9B41-C391-A508-3FE8F68C772C}"/>
          </ac:picMkLst>
        </pc:picChg>
        <pc:picChg chg="add del">
          <ac:chgData name="Robert Lupo" userId="59e42de3-9208-4d80-9d8a-cbb6ed8eec68" providerId="ADAL" clId="{49F1F78B-E540-460B-86AF-7B7A46F22E1B}" dt="2024-02-02T17:53:01.314" v="3837" actId="478"/>
          <ac:picMkLst>
            <pc:docMk/>
            <pc:sldMk cId="143759228" sldId="279"/>
            <ac:picMk id="9" creationId="{1715F86C-29A7-500E-6758-7DE63E3F3931}"/>
          </ac:picMkLst>
        </pc:picChg>
      </pc:sldChg>
      <pc:sldChg chg="addSp delSp modSp add del mod modAnim">
        <pc:chgData name="Robert Lupo" userId="59e42de3-9208-4d80-9d8a-cbb6ed8eec68" providerId="ADAL" clId="{49F1F78B-E540-460B-86AF-7B7A46F22E1B}" dt="2024-02-02T17:58:53.834" v="3879" actId="47"/>
        <pc:sldMkLst>
          <pc:docMk/>
          <pc:sldMk cId="2246031650" sldId="280"/>
        </pc:sldMkLst>
        <pc:spChg chg="mod">
          <ac:chgData name="Robert Lupo" userId="59e42de3-9208-4d80-9d8a-cbb6ed8eec68" providerId="ADAL" clId="{49F1F78B-E540-460B-86AF-7B7A46F22E1B}" dt="2024-02-02T17:58:22.387" v="3878" actId="20577"/>
          <ac:spMkLst>
            <pc:docMk/>
            <pc:sldMk cId="2246031650" sldId="280"/>
            <ac:spMk id="2" creationId="{98D6FA29-4909-6036-04A4-5BA300EFF912}"/>
          </ac:spMkLst>
        </pc:spChg>
        <pc:spChg chg="add del mod">
          <ac:chgData name="Robert Lupo" userId="59e42de3-9208-4d80-9d8a-cbb6ed8eec68" providerId="ADAL" clId="{49F1F78B-E540-460B-86AF-7B7A46F22E1B}" dt="2024-02-02T17:57:09.825" v="3861" actId="22"/>
          <ac:spMkLst>
            <pc:docMk/>
            <pc:sldMk cId="2246031650" sldId="280"/>
            <ac:spMk id="4" creationId="{3FC416D4-AFE4-5D71-7FDC-D11CC5CB7E40}"/>
          </ac:spMkLst>
        </pc:spChg>
        <pc:spChg chg="mod">
          <ac:chgData name="Robert Lupo" userId="59e42de3-9208-4d80-9d8a-cbb6ed8eec68" providerId="ADAL" clId="{49F1F78B-E540-460B-86AF-7B7A46F22E1B}" dt="2024-02-02T17:57:32.022" v="3868" actId="1076"/>
          <ac:spMkLst>
            <pc:docMk/>
            <pc:sldMk cId="2246031650" sldId="280"/>
            <ac:spMk id="5" creationId="{B3AE46A2-E4F5-CEEA-D74E-6A18FDD105C4}"/>
          </ac:spMkLst>
        </pc:spChg>
      </pc:sldChg>
      <pc:sldMasterChg chg="setBg modSldLayout">
        <pc:chgData name="Robert Lupo" userId="59e42de3-9208-4d80-9d8a-cbb6ed8eec68" providerId="ADAL" clId="{49F1F78B-E540-460B-86AF-7B7A46F22E1B}" dt="2024-02-02T17:39:04.293" v="3529"/>
        <pc:sldMasterMkLst>
          <pc:docMk/>
          <pc:sldMasterMk cId="2244932982" sldId="2147483648"/>
        </pc:sldMasterMkLst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876241816" sldId="2147483649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2414979170" sldId="2147483650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4252099688" sldId="2147483651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582585097" sldId="2147483652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2260862547" sldId="2147483653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545987990" sldId="2147483654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173977304" sldId="2147483655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525953459" sldId="2147483656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761505563" sldId="2147483657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2578450211" sldId="2147483658"/>
          </pc:sldLayoutMkLst>
        </pc:sldLayoutChg>
        <pc:sldLayoutChg chg="setBg">
          <pc:chgData name="Robert Lupo" userId="59e42de3-9208-4d80-9d8a-cbb6ed8eec68" providerId="ADAL" clId="{49F1F78B-E540-460B-86AF-7B7A46F22E1B}" dt="2024-02-02T17:39:04.293" v="3529"/>
          <pc:sldLayoutMkLst>
            <pc:docMk/>
            <pc:sldMasterMk cId="2244932982" sldId="2147483648"/>
            <pc:sldLayoutMk cId="195796699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4410-59F1-940F-BF42-CC6E034A2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23C34-C604-A4A6-8688-AE2EF2763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7CC31-A99F-373F-BBBB-02E181FC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35D38-8A88-F3B0-7C3E-DD034A43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09CB-A1F0-7F5E-9BAF-46D49376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4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54B6-6F8A-C822-63E0-24AE2A31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E352D-ADC6-F4A3-931E-097868615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5A69A-B0C4-BABD-63C9-2E378E53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5D721-8C4A-4D0E-7048-5A87B50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439D3-B987-7418-9E50-0032F841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53FFA-6A6F-D5D7-D685-F21476758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60202-6C63-A7EE-31DA-46C300DCD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C9BB-C5EA-56CA-FE7E-7A602745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96C84-3CEC-A88D-B95D-43A52D68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08AF-67EB-82DC-6586-FE50A51F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6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166D-36F2-6C1C-0B57-B01A8407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DCCE-B88A-1BE1-9286-44A38041C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B131-0837-BA6F-6ECD-7C1FCD64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A848C-D20D-A8C2-B420-F964DCDA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5438E-6C03-283D-7F3C-DFD83537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7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E392-168D-D84C-C19F-BA1476FE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0CDAA-1C78-4600-9F4A-EA95A1F96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18D4F-43E8-18C0-4D15-2022F35D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A9132-BC44-D2DC-9B05-F05DFE94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03F80-F35A-C6A8-D459-24783219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87BF-4073-63A6-6D1C-31DC23C3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041F1-10E1-4F47-0803-ABC5B62AD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17456-B792-89CB-37A9-6BD1252D0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5BEDE-E680-3265-CA23-00D8D7BF9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51ACE-A30E-658F-0643-FC22CEE7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99D9E-9539-536D-9328-F03E08FF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8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DF87-5517-2683-31EC-FF1BE7DC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BC770-FDAE-DAE8-1A93-1BDAE719F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0D0DB-F470-34D1-2EE3-947D67FB5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C0B02-3332-DCBF-CE4A-DD5E098B5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43EC5A-D8C2-3416-6F0B-76871D047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C66A83-211C-98FB-B6B6-300F4A0C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2B1542-A8C4-D9E3-1E27-01F07005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E6865-DA4E-B1C0-41C6-FF6CD89A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9223-3320-E89F-D88D-040777AA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77FC2-6951-7E80-44A8-A79F3B65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64C5B-5174-0EFA-16A9-9B7C616C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BA646-5045-3A38-ABDF-2C407181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8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BA1A0-FF31-E26C-F15C-CFA7CBEF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46A8C-C8B5-83E7-735B-17A4B580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93ACC-1995-1D72-2296-96FA9AFE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7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D248-2A90-0B4B-9C4E-B7E68080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754B5-3814-390F-43DE-D86248F7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0E29F-56A9-7960-A9E0-723B73853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8356-3FCB-72A1-1477-554BF2F4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1C578-D14C-333A-CBDF-97A98D4D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6E2B6-8B3D-A964-098E-6F169348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5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BD0E-D177-F2AC-DCC3-735370DD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CBA93-4AE3-4CE9-3595-89A0E2E84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34C4-A96D-A6C2-257D-4599F48D7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F6843-8191-C590-DDF9-E1EAE0F2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D85C1-BCE7-2199-FC6D-43C055F0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1884E-4A35-A9FC-551D-FB472980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0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3158-A7C8-D266-5265-436990F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03303-B1C2-B6DD-DBDF-911697025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6BE20-860F-D28F-F4C9-294A4972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6248-D4E7-48DE-90EA-D8D208C6E8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B468-D7B7-D193-B96B-27A11B364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9AE3-8E2F-5117-0F48-8CADD07B6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79944-AC1E-49C3-9FF1-920810B2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3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by's hand on a hand&#10;&#10;Description automatically generated">
            <a:extLst>
              <a:ext uri="{FF2B5EF4-FFF2-40B4-BE49-F238E27FC236}">
                <a16:creationId xmlns:a16="http://schemas.microsoft.com/office/drawing/2014/main" id="{1715F86C-29A7-500E-6758-7DE63E3F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28530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“Anyone who does not provide for his family…has denied the faith and is worse than an unbeliever.” – 1 Tim. 5:8.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we do not provide SPIRITUALLY for our children?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6094476" y="365125"/>
            <a:ext cx="5610223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Our children rely on us.</a:t>
            </a:r>
          </a:p>
        </p:txBody>
      </p:sp>
    </p:spTree>
    <p:extLst>
      <p:ext uri="{BB962C8B-B14F-4D97-AF65-F5344CB8AC3E}">
        <p14:creationId xmlns:p14="http://schemas.microsoft.com/office/powerpoint/2010/main" val="17939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A0851-1375-842D-B9A3-D14A776D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381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COMMITMENT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to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104383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committed in good times and bad – 2 Cor. 11:25-28.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a charge to remain committed – 2 Tim. 11-14.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die with Christ, they will live with Christ – v. 11; Col. 3:9-10.; 1 Cor. 15:55-58.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endure, they will reign with Christ – v. 12a; Col. 1:9-10, 13-14.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66147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650F3C-10E1-0414-1455-2082F80E9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31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334AD-3667-9D70-2560-5AF9E349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COMMITMENT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to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104383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committed in good times and bad – 2 Cor. 11:25-28.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a charge to remain committed – 2 Tim. 11-14.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die with Christ, they will live with Christ – v. 11; Col. 3:9-10.; 1 Cor. 15:55-58.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endure, they will reign with Christ – v. 12a; Col. 1:9-10, 13-14.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deny Christ, He will deny them – v. 12b; Mt. 10:33; 7:21-33; 1 Jn. 2:22.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113553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32BE4-E2B3-5F90-406F-4956F09A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949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COMMITMENT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to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1043836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committed in good times and bad – 2 Cor. 11:25-28.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a charge to remain committed – 2 Tim. 11-14.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Die with Christ and they will live with Christ – v. 11; Col. 3:9-10.; 1 Cor. 15:55-58.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Endure, and they will reign with Christ – v. 12a; Col. 1:9-10, 13-14.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Deny Christ, and He will deny them – v. 12b; Mt. 10:33; 7:21-33; 1 Jn. 2:22.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When their faith weakens, Christ remains faithful – v. 13; 1 Cor. 10:13; 1 Jn. 1:9.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3499292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4CBFE-DAC8-DC75-E567-C129E4812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50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FRIENDSHIPS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in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3:1-5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0953136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committed in good times and bad – 2 Cor. 11:25-28.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a charge to remain committed – 2 Tim. 11-14.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Die with Christ and they will live with Christ – v. 11; Col. 3:9-10.; 1 Cor. 15:55-58.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Endure, and they will reign with Christ – v. 12a; Col. 1:9-10, 13-14.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Deny Christ, and He will deny them – v. 12b; Mt. 10:33; 7:21-33; 1 Jn. 2:22.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When their faith weakens, Christ remains faithful – v. 13; 1 Cor. 10:13; 1 Jn. 1:9.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an ACTIVE role in strengthening their COMMITEMENT to the Lord!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 them to grow in faith (study more, pray more).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 them to grow in service (service projects, be creative).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 them to be more involved in the youth group.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 them to deny all sinful activities.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47991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by's hand on a hand&#10;&#10;Description automatically generated">
            <a:extLst>
              <a:ext uri="{FF2B5EF4-FFF2-40B4-BE49-F238E27FC236}">
                <a16:creationId xmlns:a16="http://schemas.microsoft.com/office/drawing/2014/main" id="{1715F86C-29A7-500E-6758-7DE63E3F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28530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5896948" y="3788021"/>
            <a:ext cx="571444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Our children are relying on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E46A2-E4F5-CEEA-D74E-6A18FDD105C4}"/>
              </a:ext>
            </a:extLst>
          </p:cNvPr>
          <p:cNvSpPr txBox="1"/>
          <p:nvPr/>
        </p:nvSpPr>
        <p:spPr>
          <a:xfrm>
            <a:off x="5705394" y="1262674"/>
            <a:ext cx="6097554" cy="2019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Will you commit to</a:t>
            </a:r>
            <a:endParaRPr kumimoji="0" 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Posterama" panose="020B0504020200020000" pitchFamily="34" charset="0"/>
              <a:ea typeface="HP Simplified Hans" panose="020B0500000000000000" pitchFamily="34" charset="-122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our Youth?</a:t>
            </a:r>
          </a:p>
        </p:txBody>
      </p:sp>
    </p:spTree>
    <p:extLst>
      <p:ext uri="{BB962C8B-B14F-4D97-AF65-F5344CB8AC3E}">
        <p14:creationId xmlns:p14="http://schemas.microsoft.com/office/powerpoint/2010/main" val="1437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by's hand on a hand&#10;&#10;Description automatically generated">
            <a:extLst>
              <a:ext uri="{FF2B5EF4-FFF2-40B4-BE49-F238E27FC236}">
                <a16:creationId xmlns:a16="http://schemas.microsoft.com/office/drawing/2014/main" id="{1715F86C-29A7-500E-6758-7DE63E3F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28530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5546786" y="4311015"/>
            <a:ext cx="6251044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ktiv Grotesk Ex Trial" panose="020B0604020203020204" pitchFamily="34" charset="0"/>
                <a:ea typeface="Aktiv Grotesk Ex Trial" panose="020B0604020203020204" pitchFamily="34" charset="0"/>
                <a:cs typeface="Aktiv Grotesk Ex Trial" panose="020B0604020203020204" pitchFamily="34" charset="0"/>
              </a:rPr>
              <a:t>STRENGTHENING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tiv Grotesk Ex Trial" panose="020B0604020203020204" pitchFamily="34" charset="0"/>
                <a:ea typeface="Aktiv Grotesk Ex Trial" panose="020B0604020203020204" pitchFamily="34" charset="0"/>
                <a:cs typeface="Aktiv Grotesk Ex Trial" panose="020B0604020203020204" pitchFamily="34" charset="0"/>
              </a:rPr>
              <a:t>Our Youth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D4959-CCCE-2B70-82A0-60BED8647608}"/>
              </a:ext>
            </a:extLst>
          </p:cNvPr>
          <p:cNvSpPr txBox="1"/>
          <p:nvPr/>
        </p:nvSpPr>
        <p:spPr>
          <a:xfrm>
            <a:off x="6211019" y="483079"/>
            <a:ext cx="5400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ktiv Grotesk Ex Trial" panose="020B0604020203020204" pitchFamily="34" charset="0"/>
                <a:ea typeface="Aktiv Grotesk Ex Trial" panose="020B0604020203020204" pitchFamily="34" charset="0"/>
                <a:cs typeface="Aktiv Grotesk Ex Trial" panose="020B0604020203020204" pitchFamily="34" charset="0"/>
              </a:rPr>
              <a:t>STAND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6E685-3574-F17E-578A-5170EF0543D7}"/>
              </a:ext>
            </a:extLst>
          </p:cNvPr>
          <p:cNvSpPr txBox="1"/>
          <p:nvPr/>
        </p:nvSpPr>
        <p:spPr>
          <a:xfrm>
            <a:off x="7789653" y="1716492"/>
            <a:ext cx="224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Hello Beauty Personal Use" pitchFamily="2" charset="0"/>
              </a:rPr>
              <a:t>in the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0C081-8A4D-A046-A1AC-8C5177227059}"/>
              </a:ext>
            </a:extLst>
          </p:cNvPr>
          <p:cNvSpPr txBox="1"/>
          <p:nvPr/>
        </p:nvSpPr>
        <p:spPr>
          <a:xfrm>
            <a:off x="6211019" y="2397047"/>
            <a:ext cx="5400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ktiv Grotesk Ex Trial" panose="020B0604020203020204" pitchFamily="34" charset="0"/>
                <a:ea typeface="Aktiv Grotesk Ex Trial" panose="020B0604020203020204" pitchFamily="34" charset="0"/>
                <a:cs typeface="Aktiv Grotesk Ex Trial" panose="020B0604020203020204" pitchFamily="34" charset="0"/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1459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KNOWLEDGE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of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09531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hold fast to the knowledge – v. 13.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someone to teach them how.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no better teacher than a parent – Deut. 6:6-7.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18455" y="433542"/>
            <a:ext cx="30011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18092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FEDCF-BC51-3C24-E580-A3D2CBD7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159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KNOWLEDGE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of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0953136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children must hold fast to the knowledge – v. 13.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someone to teach them how.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an ACTIVE role in strengthening their KNOWLEDGE of the Lord!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they are at EVERY Bible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they are at EVERY worship service.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they are at EVERY devotional.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Bible study a REGULAR activity in your home.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65224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FRIENDSHIPS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in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3:1-5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09531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avoid bad influences.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Evil companions will corrupt – v. 6-7; 1 Cor. 15:33.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need Christian friends – 2 Tim. 3:22-25; Heb. 10:24-25;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4:9.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278410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6F589-6EC5-058C-6FBF-BA7F0DBD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02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FRIENDSHIPS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in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3:1-5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0953136" cy="37240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avoid bad influences.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Evil companions will corrupt – v. 6-7; 1 Cor. 15:33.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need Christian friends – 2 Tim. 3:22; Heb. 10:24-25.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an ACTIVE role in strengthening their FRIENDSHIPS in the Lord!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more time they have together, the better!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youth group activities a priority.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out of your way to arrange hangouts with their church friends.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sleepovers, parties, and trips for your children and their friends.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1306249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6FA29-4909-6036-04A4-5BA300EFF912}"/>
              </a:ext>
            </a:extLst>
          </p:cNvPr>
          <p:cNvSpPr txBox="1"/>
          <p:nvPr/>
        </p:nvSpPr>
        <p:spPr>
          <a:xfrm>
            <a:off x="1797856" y="991382"/>
            <a:ext cx="8596286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Their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COMMITMENT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 to the Lord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 Simplified Hans" panose="020B0500000000000000" pitchFamily="34" charset="-122"/>
              </a:rPr>
              <a:t>– 2 Tim. 1:8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72C0-AED8-4E74-72B2-E31AA7BE736A}"/>
              </a:ext>
            </a:extLst>
          </p:cNvPr>
          <p:cNvSpPr txBox="1"/>
          <p:nvPr/>
        </p:nvSpPr>
        <p:spPr>
          <a:xfrm>
            <a:off x="619429" y="2168613"/>
            <a:ext cx="110438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committed in good times and bad – 2 Cor. 11:25-28.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need a charge to remain committed – 2 Tim. 11-14.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If they die with Christ, they will live with Christ – v. 11; Col. 3:9-10.; 1 Cor. 15:55-58.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6001-CD4F-5279-0794-C61A054D70D1}"/>
              </a:ext>
            </a:extLst>
          </p:cNvPr>
          <p:cNvSpPr/>
          <p:nvPr/>
        </p:nvSpPr>
        <p:spPr>
          <a:xfrm>
            <a:off x="624067" y="433544"/>
            <a:ext cx="2989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sterama" panose="020B0504020200020000" pitchFamily="34" charset="0"/>
                <a:ea typeface="HP Simplified Hans" panose="020B0500000000000000" pitchFamily="34" charset="-122"/>
                <a:cs typeface="Posterama" panose="020B0504020200020000" pitchFamily="34" charset="0"/>
              </a:rPr>
              <a:t>Strengthen…</a:t>
            </a:r>
          </a:p>
        </p:txBody>
      </p:sp>
    </p:spTree>
    <p:extLst>
      <p:ext uri="{BB962C8B-B14F-4D97-AF65-F5344CB8AC3E}">
        <p14:creationId xmlns:p14="http://schemas.microsoft.com/office/powerpoint/2010/main" val="90200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1003</TotalTime>
  <Words>933</Words>
  <Application>Microsoft Office PowerPoint</Application>
  <PresentationFormat>Widescreen</PresentationFormat>
  <Paragraphs>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Aktiv Grotesk Ex Trial</vt:lpstr>
      <vt:lpstr>Arial</vt:lpstr>
      <vt:lpstr>Calibri</vt:lpstr>
      <vt:lpstr>Calibri Light</vt:lpstr>
      <vt:lpstr>Hello Beauty Personal Use</vt:lpstr>
      <vt:lpstr>HP Simplified Hans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Lupo</dc:creator>
  <cp:lastModifiedBy>Cindy Nelson</cp:lastModifiedBy>
  <cp:revision>4</cp:revision>
  <dcterms:created xsi:type="dcterms:W3CDTF">2024-01-08T18:58:22Z</dcterms:created>
  <dcterms:modified xsi:type="dcterms:W3CDTF">2024-02-05T19:04:51Z</dcterms:modified>
</cp:coreProperties>
</file>