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1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tone structure on a hill&#10;&#10;Description automatically generated">
            <a:extLst>
              <a:ext uri="{FF2B5EF4-FFF2-40B4-BE49-F238E27FC236}">
                <a16:creationId xmlns:a16="http://schemas.microsoft.com/office/drawing/2014/main" id="{E1C84851-D6B9-279D-BCD6-26CBFA991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9D764350-B9B0-56F2-31E8-126E576FD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 marL="1714500" indent="-342900">
              <a:buFont typeface="+mj-lt"/>
              <a:buAutoNum type="arabicParenR"/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0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506EE22-E6C3-EABF-F085-C78BC3D1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b="50000"/>
          <a:stretch/>
        </p:blipFill>
        <p:spPr>
          <a:xfrm>
            <a:off x="504" y="1995055"/>
            <a:ext cx="12190992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1F781D-D4B3-7BF4-9921-7C4050AF0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4"/>
            </a:pPr>
            <a:r>
              <a:rPr lang="en-US" dirty="0"/>
              <a:t>Answering Questions Regarding Spiritual Gifts (12:1-14:40)</a:t>
            </a:r>
          </a:p>
          <a:p>
            <a:pPr lvl="1"/>
            <a:r>
              <a:rPr lang="en-US" dirty="0"/>
              <a:t>The Existence of Miraculous, Spiritual Gifts (12:1-31)</a:t>
            </a:r>
          </a:p>
          <a:p>
            <a:pPr lvl="1"/>
            <a:r>
              <a:rPr lang="en-US" dirty="0"/>
              <a:t>The Expiration of Miraculous, Spiritual Gifts (13:1-13)</a:t>
            </a:r>
          </a:p>
          <a:p>
            <a:pPr lvl="1"/>
            <a:r>
              <a:rPr lang="en-US" dirty="0"/>
              <a:t>The Exercise of Miraculous, Spiritual Gifts (14:1-40)</a:t>
            </a:r>
          </a:p>
          <a:p>
            <a:pPr lvl="2"/>
            <a:r>
              <a:rPr lang="en-US" dirty="0"/>
              <a:t>Prophecy Is Superior to Tongues (14:1-5)</a:t>
            </a:r>
          </a:p>
          <a:p>
            <a:pPr lvl="2"/>
            <a:r>
              <a:rPr lang="en-US" dirty="0"/>
              <a:t>Tongues Must Be Interpreted (14:6-19)</a:t>
            </a:r>
          </a:p>
          <a:p>
            <a:pPr lvl="3"/>
            <a:r>
              <a:rPr lang="en-US" sz="2000" dirty="0"/>
              <a:t>Illustrations of No Interpretation (14:6-8)</a:t>
            </a:r>
          </a:p>
          <a:p>
            <a:pPr lvl="3"/>
            <a:r>
              <a:rPr lang="en-US" sz="2000" dirty="0"/>
              <a:t>Results of No Interpretation (14:9-12)</a:t>
            </a:r>
          </a:p>
          <a:p>
            <a:pPr lvl="3"/>
            <a:r>
              <a:rPr lang="en-US" sz="2000" dirty="0"/>
              <a:t>Interpretation Leads to Edification (14:13-19)</a:t>
            </a:r>
          </a:p>
          <a:p>
            <a:pPr lvl="2"/>
            <a:r>
              <a:rPr lang="en-US" dirty="0"/>
              <a:t>Purpose of Tongues and Prophecy (14:20-25)</a:t>
            </a:r>
          </a:p>
          <a:p>
            <a:pPr lvl="3"/>
            <a:r>
              <a:rPr lang="en-US" sz="2000" dirty="0"/>
              <a:t>Tongues Were a Sign for Unbelievers (14:20-22a)</a:t>
            </a:r>
          </a:p>
          <a:p>
            <a:pPr lvl="3"/>
            <a:r>
              <a:rPr lang="en-US" sz="2000" dirty="0"/>
              <a:t>Prophecy Was a Sign for Believers (14:22b-25)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37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1F781D-D4B3-7BF4-9921-7C4050AF0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4"/>
            </a:pPr>
            <a:r>
              <a:rPr lang="en-US" dirty="0"/>
              <a:t>Answering Questions Regarding Spiritual Gifts (12:1-14:40)</a:t>
            </a:r>
          </a:p>
          <a:p>
            <a:pPr lvl="1"/>
            <a:r>
              <a:rPr lang="en-US" dirty="0"/>
              <a:t>The Existence of Miraculous, Spiritual Gifts (12:1-31)</a:t>
            </a:r>
          </a:p>
          <a:p>
            <a:pPr lvl="1"/>
            <a:r>
              <a:rPr lang="en-US" dirty="0"/>
              <a:t>The Expiration of Miraculous, Spiritual Gifts (13:1-13)</a:t>
            </a:r>
          </a:p>
          <a:p>
            <a:pPr lvl="1"/>
            <a:r>
              <a:rPr lang="en-US" dirty="0"/>
              <a:t>The Exercise of Miraculous, Spiritual Gifts (14:1-40)</a:t>
            </a:r>
          </a:p>
          <a:p>
            <a:pPr lvl="2">
              <a:buFont typeface="+mj-lt"/>
              <a:buAutoNum type="alphaLcParenR" startAt="4"/>
            </a:pPr>
            <a:r>
              <a:rPr lang="en-US" dirty="0"/>
              <a:t>Strive for Edification and Orderliness in the Assembly (14:26-40)</a:t>
            </a:r>
          </a:p>
          <a:p>
            <a:pPr lvl="3"/>
            <a:r>
              <a:rPr lang="en-US" sz="2000" dirty="0"/>
              <a:t>General Instructions for Worshipers (14:26)</a:t>
            </a:r>
          </a:p>
          <a:p>
            <a:pPr lvl="3"/>
            <a:r>
              <a:rPr lang="en-US" sz="2000" dirty="0"/>
              <a:t>Instructions for Tongue Speakers in the Assembly (14:27-28)</a:t>
            </a:r>
          </a:p>
          <a:p>
            <a:pPr lvl="3"/>
            <a:r>
              <a:rPr lang="en-US" sz="2000" dirty="0"/>
              <a:t>Instructions for Prophets in the Assembly (14:29-33)</a:t>
            </a:r>
          </a:p>
          <a:p>
            <a:pPr lvl="3"/>
            <a:r>
              <a:rPr lang="en-US" sz="2000" dirty="0"/>
              <a:t>Instructions for Women in the Assembly (14:34-35)</a:t>
            </a:r>
          </a:p>
          <a:p>
            <a:pPr lvl="3"/>
            <a:r>
              <a:rPr lang="en-US" sz="2000" dirty="0"/>
              <a:t>Final Instructions for Worshipers (14:36-40)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15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191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14</cp:revision>
  <dcterms:created xsi:type="dcterms:W3CDTF">2023-10-21T12:30:51Z</dcterms:created>
  <dcterms:modified xsi:type="dcterms:W3CDTF">2024-01-28T13:59:29Z</dcterms:modified>
</cp:coreProperties>
</file>